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39"/>
  </p:notesMasterIdLst>
  <p:sldIdLst>
    <p:sldId id="256" r:id="rId2"/>
    <p:sldId id="257" r:id="rId3"/>
    <p:sldId id="258" r:id="rId4"/>
    <p:sldId id="263" r:id="rId5"/>
    <p:sldId id="264" r:id="rId6"/>
    <p:sldId id="265" r:id="rId7"/>
    <p:sldId id="266" r:id="rId8"/>
    <p:sldId id="267" r:id="rId9"/>
    <p:sldId id="268" r:id="rId10"/>
    <p:sldId id="269" r:id="rId11"/>
    <p:sldId id="271" r:id="rId12"/>
    <p:sldId id="272" r:id="rId13"/>
    <p:sldId id="273" r:id="rId14"/>
    <p:sldId id="274" r:id="rId15"/>
    <p:sldId id="275" r:id="rId16"/>
    <p:sldId id="276" r:id="rId17"/>
    <p:sldId id="277" r:id="rId18"/>
    <p:sldId id="278" r:id="rId19"/>
    <p:sldId id="280" r:id="rId20"/>
    <p:sldId id="281" r:id="rId21"/>
    <p:sldId id="282" r:id="rId22"/>
    <p:sldId id="279" r:id="rId23"/>
    <p:sldId id="283" r:id="rId24"/>
    <p:sldId id="284" r:id="rId25"/>
    <p:sldId id="285" r:id="rId26"/>
    <p:sldId id="286" r:id="rId27"/>
    <p:sldId id="291" r:id="rId28"/>
    <p:sldId id="290" r:id="rId29"/>
    <p:sldId id="293" r:id="rId30"/>
    <p:sldId id="292" r:id="rId31"/>
    <p:sldId id="289" r:id="rId32"/>
    <p:sldId id="294" r:id="rId33"/>
    <p:sldId id="288" r:id="rId34"/>
    <p:sldId id="287" r:id="rId35"/>
    <p:sldId id="296" r:id="rId36"/>
    <p:sldId id="295" r:id="rId37"/>
    <p:sldId id="297"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FC37DD-3A3C-4920-8305-BB66937297C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59C8CC39-25C5-4D71-BF7C-EAD305D492BB}">
      <dgm:prSet/>
      <dgm:spPr/>
      <dgm:t>
        <a:bodyPr/>
        <a:lstStyle/>
        <a:p>
          <a:pPr algn="ctr" rtl="0"/>
          <a:r>
            <a:rPr lang="es-CO" b="1" dirty="0" smtClean="0"/>
            <a:t>PRESENTACIÓN INFORMACIÓN EXÓGENA</a:t>
          </a:r>
          <a:endParaRPr lang="es-ES" b="1" dirty="0"/>
        </a:p>
      </dgm:t>
    </dgm:pt>
    <dgm:pt modelId="{22C0E781-43EC-4B9F-99C3-6EB356F1CDD0}" type="parTrans" cxnId="{F57637A1-33D4-42C2-AAA5-2BB20B7DC036}">
      <dgm:prSet/>
      <dgm:spPr/>
      <dgm:t>
        <a:bodyPr/>
        <a:lstStyle/>
        <a:p>
          <a:endParaRPr lang="es-ES"/>
        </a:p>
      </dgm:t>
    </dgm:pt>
    <dgm:pt modelId="{789BE897-4BB1-4173-9445-F2492F7162AE}" type="sibTrans" cxnId="{F57637A1-33D4-42C2-AAA5-2BB20B7DC036}">
      <dgm:prSet/>
      <dgm:spPr/>
      <dgm:t>
        <a:bodyPr/>
        <a:lstStyle/>
        <a:p>
          <a:endParaRPr lang="es-ES"/>
        </a:p>
      </dgm:t>
    </dgm:pt>
    <dgm:pt modelId="{89DB25A2-EDE0-4421-B9B7-8F7D54A1C6F3}" type="pres">
      <dgm:prSet presAssocID="{5DFC37DD-3A3C-4920-8305-BB66937297C3}" presName="linear" presStyleCnt="0">
        <dgm:presLayoutVars>
          <dgm:animLvl val="lvl"/>
          <dgm:resizeHandles val="exact"/>
        </dgm:presLayoutVars>
      </dgm:prSet>
      <dgm:spPr/>
      <dgm:t>
        <a:bodyPr/>
        <a:lstStyle/>
        <a:p>
          <a:endParaRPr lang="es-ES"/>
        </a:p>
      </dgm:t>
    </dgm:pt>
    <dgm:pt modelId="{B6EC1470-3545-4E11-AB94-9F06172350A1}" type="pres">
      <dgm:prSet presAssocID="{59C8CC39-25C5-4D71-BF7C-EAD305D492BB}" presName="parentText" presStyleLbl="node1" presStyleIdx="0" presStyleCnt="1" custLinFactNeighborY="1822">
        <dgm:presLayoutVars>
          <dgm:chMax val="0"/>
          <dgm:bulletEnabled val="1"/>
        </dgm:presLayoutVars>
      </dgm:prSet>
      <dgm:spPr/>
      <dgm:t>
        <a:bodyPr/>
        <a:lstStyle/>
        <a:p>
          <a:endParaRPr lang="es-ES"/>
        </a:p>
      </dgm:t>
    </dgm:pt>
  </dgm:ptLst>
  <dgm:cxnLst>
    <dgm:cxn modelId="{FF1FFFB6-1E00-4CF2-B569-CA604AEF8F69}" type="presOf" srcId="{5DFC37DD-3A3C-4920-8305-BB66937297C3}" destId="{89DB25A2-EDE0-4421-B9B7-8F7D54A1C6F3}" srcOrd="0" destOrd="0" presId="urn:microsoft.com/office/officeart/2005/8/layout/vList2"/>
    <dgm:cxn modelId="{F57637A1-33D4-42C2-AAA5-2BB20B7DC036}" srcId="{5DFC37DD-3A3C-4920-8305-BB66937297C3}" destId="{59C8CC39-25C5-4D71-BF7C-EAD305D492BB}" srcOrd="0" destOrd="0" parTransId="{22C0E781-43EC-4B9F-99C3-6EB356F1CDD0}" sibTransId="{789BE897-4BB1-4173-9445-F2492F7162AE}"/>
    <dgm:cxn modelId="{A566554F-7D8B-4356-A8FA-52E1EF4B56D6}" type="presOf" srcId="{59C8CC39-25C5-4D71-BF7C-EAD305D492BB}" destId="{B6EC1470-3545-4E11-AB94-9F06172350A1}" srcOrd="0" destOrd="0" presId="urn:microsoft.com/office/officeart/2005/8/layout/vList2"/>
    <dgm:cxn modelId="{F138937F-2CFC-4B40-96BB-F4BE34049C97}" type="presParOf" srcId="{89DB25A2-EDE0-4421-B9B7-8F7D54A1C6F3}" destId="{B6EC1470-3545-4E11-AB94-9F06172350A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0438F28-DF09-46BF-8630-561CC8A19474}"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es-ES"/>
        </a:p>
      </dgm:t>
    </dgm:pt>
    <dgm:pt modelId="{47DABA58-9DF0-4CA6-99D2-FAC5056A44B8}">
      <dgm:prSet/>
      <dgm:spPr/>
      <dgm:t>
        <a:bodyPr/>
        <a:lstStyle/>
        <a:p>
          <a:pPr rtl="0"/>
          <a:r>
            <a:rPr lang="es-CO" dirty="0" smtClean="0">
              <a:solidFill>
                <a:schemeClr val="tx1"/>
              </a:solidFill>
              <a:latin typeface="Arial" panose="020B0604020202020204" pitchFamily="34" charset="0"/>
              <a:cs typeface="Arial" panose="020B0604020202020204" pitchFamily="34" charset="0"/>
            </a:rPr>
            <a:t>Conjunto de datos que tanto personas Naturales como Jurídicas deben presentar periódicamente a la DIAN, sobre operaciones con sus clientes o usuarios, según parámetros establecidos en una Resolución que expide anualmente el Director General.</a:t>
          </a:r>
          <a:endParaRPr lang="es-ES" dirty="0">
            <a:solidFill>
              <a:schemeClr val="tx1"/>
            </a:solidFill>
          </a:endParaRPr>
        </a:p>
      </dgm:t>
    </dgm:pt>
    <dgm:pt modelId="{50CCF748-5EFF-4EA3-95D3-9F257C6C4AC0}" type="parTrans" cxnId="{33F46ED4-240E-4CAA-A3DA-FAB89CA1EF53}">
      <dgm:prSet/>
      <dgm:spPr/>
      <dgm:t>
        <a:bodyPr/>
        <a:lstStyle/>
        <a:p>
          <a:endParaRPr lang="es-ES"/>
        </a:p>
      </dgm:t>
    </dgm:pt>
    <dgm:pt modelId="{E6440E2D-495F-459A-8586-47D8F72B6296}" type="sibTrans" cxnId="{33F46ED4-240E-4CAA-A3DA-FAB89CA1EF53}">
      <dgm:prSet/>
      <dgm:spPr/>
      <dgm:t>
        <a:bodyPr/>
        <a:lstStyle/>
        <a:p>
          <a:endParaRPr lang="es-ES"/>
        </a:p>
      </dgm:t>
    </dgm:pt>
    <dgm:pt modelId="{59485763-3D04-48DD-A25E-D77252785AE6}">
      <dgm:prSet/>
      <dgm:spPr/>
      <dgm:t>
        <a:bodyPr/>
        <a:lstStyle/>
        <a:p>
          <a:pPr rtl="0"/>
          <a:r>
            <a:rPr lang="en-US" b="1" dirty="0" smtClean="0">
              <a:solidFill>
                <a:schemeClr val="tx1"/>
              </a:solidFill>
              <a:latin typeface="Arial" panose="020B0604020202020204" pitchFamily="34" charset="0"/>
              <a:cs typeface="Arial" panose="020B0604020202020204" pitchFamily="34" charset="0"/>
            </a:rPr>
            <a:t>RESOLUCION </a:t>
          </a:r>
          <a:r>
            <a:rPr lang="es-CO" b="1" dirty="0" smtClean="0">
              <a:solidFill>
                <a:schemeClr val="tx1"/>
              </a:solidFill>
              <a:latin typeface="Arial" panose="020B0604020202020204" pitchFamily="34" charset="0"/>
              <a:cs typeface="Arial" panose="020B0604020202020204" pitchFamily="34" charset="0"/>
            </a:rPr>
            <a:t>112 del 29 de octubre de 2015</a:t>
          </a:r>
        </a:p>
        <a:p>
          <a:pPr rtl="0"/>
          <a:r>
            <a:rPr lang="es-CO" dirty="0" smtClean="0">
              <a:solidFill>
                <a:schemeClr val="tx1"/>
              </a:solidFill>
              <a:latin typeface="Arial" panose="020B0604020202020204" pitchFamily="34" charset="0"/>
              <a:cs typeface="Arial" panose="020B0604020202020204" pitchFamily="34" charset="0"/>
            </a:rPr>
            <a:t>Deben ser elaborados en XML</a:t>
          </a:r>
        </a:p>
        <a:p>
          <a:r>
            <a:rPr lang="es-CO" dirty="0" smtClean="0">
              <a:solidFill>
                <a:schemeClr val="tx1"/>
              </a:solidFill>
              <a:latin typeface="Arial" panose="020B0604020202020204" pitchFamily="34" charset="0"/>
              <a:cs typeface="Arial" panose="020B0604020202020204" pitchFamily="34" charset="0"/>
            </a:rPr>
            <a:t>No habrá cuantía mínima</a:t>
          </a:r>
          <a:r>
            <a:rPr lang="es-CO" b="1" dirty="0" smtClean="0">
              <a:solidFill>
                <a:schemeClr val="tx1"/>
              </a:solidFill>
              <a:latin typeface="Arial" panose="020B0604020202020204" pitchFamily="34" charset="0"/>
              <a:cs typeface="Arial" panose="020B0604020202020204" pitchFamily="34" charset="0"/>
            </a:rPr>
            <a:t> </a:t>
          </a:r>
          <a:endParaRPr lang="es-ES" dirty="0">
            <a:solidFill>
              <a:schemeClr val="tx1"/>
            </a:solidFill>
          </a:endParaRPr>
        </a:p>
      </dgm:t>
    </dgm:pt>
    <dgm:pt modelId="{9C6ECD2F-0176-4B82-81E1-8FF75F106751}" type="parTrans" cxnId="{ED02E2FA-8511-4299-A524-83817851AAF8}">
      <dgm:prSet/>
      <dgm:spPr/>
      <dgm:t>
        <a:bodyPr/>
        <a:lstStyle/>
        <a:p>
          <a:endParaRPr lang="es-ES"/>
        </a:p>
      </dgm:t>
    </dgm:pt>
    <dgm:pt modelId="{E8892FB2-3F3E-44E1-87C9-2B06376CA537}" type="sibTrans" cxnId="{ED02E2FA-8511-4299-A524-83817851AAF8}">
      <dgm:prSet/>
      <dgm:spPr/>
      <dgm:t>
        <a:bodyPr/>
        <a:lstStyle/>
        <a:p>
          <a:endParaRPr lang="es-ES"/>
        </a:p>
      </dgm:t>
    </dgm:pt>
    <dgm:pt modelId="{CEEA6EA6-FEFC-4C17-975F-B8B15BE2657C}" type="pres">
      <dgm:prSet presAssocID="{C0438F28-DF09-46BF-8630-561CC8A19474}" presName="Name0" presStyleCnt="0">
        <dgm:presLayoutVars>
          <dgm:chMax val="7"/>
          <dgm:dir/>
          <dgm:animLvl val="lvl"/>
          <dgm:resizeHandles val="exact"/>
        </dgm:presLayoutVars>
      </dgm:prSet>
      <dgm:spPr/>
      <dgm:t>
        <a:bodyPr/>
        <a:lstStyle/>
        <a:p>
          <a:endParaRPr lang="es-ES"/>
        </a:p>
      </dgm:t>
    </dgm:pt>
    <dgm:pt modelId="{C474BD10-C077-4086-8F25-AD7D806F4266}" type="pres">
      <dgm:prSet presAssocID="{47DABA58-9DF0-4CA6-99D2-FAC5056A44B8}" presName="circle1" presStyleLbl="node1" presStyleIdx="0" presStyleCnt="2" custLinFactNeighborX="-23213"/>
      <dgm:spPr/>
    </dgm:pt>
    <dgm:pt modelId="{BB4D9C72-B1E0-4591-AB86-A63C7B35BF56}" type="pres">
      <dgm:prSet presAssocID="{47DABA58-9DF0-4CA6-99D2-FAC5056A44B8}" presName="space" presStyleCnt="0"/>
      <dgm:spPr/>
    </dgm:pt>
    <dgm:pt modelId="{20D31AD1-864B-407F-A0B7-AEA8D7885CE2}" type="pres">
      <dgm:prSet presAssocID="{47DABA58-9DF0-4CA6-99D2-FAC5056A44B8}" presName="rect1" presStyleLbl="alignAcc1" presStyleIdx="0" presStyleCnt="2" custLinFactNeighborX="-12277"/>
      <dgm:spPr/>
      <dgm:t>
        <a:bodyPr/>
        <a:lstStyle/>
        <a:p>
          <a:endParaRPr lang="es-ES"/>
        </a:p>
      </dgm:t>
    </dgm:pt>
    <dgm:pt modelId="{0666A98D-F8F4-4FEA-A243-742E84CF3C4F}" type="pres">
      <dgm:prSet presAssocID="{59485763-3D04-48DD-A25E-D77252785AE6}" presName="vertSpace2" presStyleLbl="node1" presStyleIdx="0" presStyleCnt="2"/>
      <dgm:spPr/>
    </dgm:pt>
    <dgm:pt modelId="{D82A65C1-8C85-4402-8A90-22C806C57461}" type="pres">
      <dgm:prSet presAssocID="{59485763-3D04-48DD-A25E-D77252785AE6}" presName="circle2" presStyleLbl="node1" presStyleIdx="1" presStyleCnt="2" custLinFactNeighborX="-49523"/>
      <dgm:spPr/>
      <dgm:t>
        <a:bodyPr/>
        <a:lstStyle/>
        <a:p>
          <a:endParaRPr lang="es-ES"/>
        </a:p>
      </dgm:t>
    </dgm:pt>
    <dgm:pt modelId="{ECE25ECB-24FA-426D-AD96-1D2AC5D3F9F9}" type="pres">
      <dgm:prSet presAssocID="{59485763-3D04-48DD-A25E-D77252785AE6}" presName="rect2" presStyleLbl="alignAcc1" presStyleIdx="1" presStyleCnt="2" custScaleY="70889" custLinFactNeighborX="-12113"/>
      <dgm:spPr/>
      <dgm:t>
        <a:bodyPr/>
        <a:lstStyle/>
        <a:p>
          <a:endParaRPr lang="es-ES"/>
        </a:p>
      </dgm:t>
    </dgm:pt>
    <dgm:pt modelId="{F6CA36DD-5C39-4C5B-A2C9-05DB02FFBBA7}" type="pres">
      <dgm:prSet presAssocID="{47DABA58-9DF0-4CA6-99D2-FAC5056A44B8}" presName="rect1ParTxNoCh" presStyleLbl="alignAcc1" presStyleIdx="1" presStyleCnt="2">
        <dgm:presLayoutVars>
          <dgm:chMax val="1"/>
          <dgm:bulletEnabled val="1"/>
        </dgm:presLayoutVars>
      </dgm:prSet>
      <dgm:spPr/>
      <dgm:t>
        <a:bodyPr/>
        <a:lstStyle/>
        <a:p>
          <a:endParaRPr lang="es-ES"/>
        </a:p>
      </dgm:t>
    </dgm:pt>
    <dgm:pt modelId="{71744CE7-61A8-442C-83A3-F4C830CE14CC}" type="pres">
      <dgm:prSet presAssocID="{59485763-3D04-48DD-A25E-D77252785AE6}" presName="rect2ParTxNoCh" presStyleLbl="alignAcc1" presStyleIdx="1" presStyleCnt="2">
        <dgm:presLayoutVars>
          <dgm:chMax val="1"/>
          <dgm:bulletEnabled val="1"/>
        </dgm:presLayoutVars>
      </dgm:prSet>
      <dgm:spPr/>
      <dgm:t>
        <a:bodyPr/>
        <a:lstStyle/>
        <a:p>
          <a:endParaRPr lang="es-ES"/>
        </a:p>
      </dgm:t>
    </dgm:pt>
  </dgm:ptLst>
  <dgm:cxnLst>
    <dgm:cxn modelId="{27E47A4B-1FA5-4EF6-B4A1-53ECE22A481D}" type="presOf" srcId="{C0438F28-DF09-46BF-8630-561CC8A19474}" destId="{CEEA6EA6-FEFC-4C17-975F-B8B15BE2657C}" srcOrd="0" destOrd="0" presId="urn:microsoft.com/office/officeart/2005/8/layout/target3"/>
    <dgm:cxn modelId="{6F650B67-1589-4AB8-9995-473930754C67}" type="presOf" srcId="{47DABA58-9DF0-4CA6-99D2-FAC5056A44B8}" destId="{20D31AD1-864B-407F-A0B7-AEA8D7885CE2}" srcOrd="0" destOrd="0" presId="urn:microsoft.com/office/officeart/2005/8/layout/target3"/>
    <dgm:cxn modelId="{0333D4C9-1E81-47AA-A661-6E8DEEB4B1EE}" type="presOf" srcId="{47DABA58-9DF0-4CA6-99D2-FAC5056A44B8}" destId="{F6CA36DD-5C39-4C5B-A2C9-05DB02FFBBA7}" srcOrd="1" destOrd="0" presId="urn:microsoft.com/office/officeart/2005/8/layout/target3"/>
    <dgm:cxn modelId="{4323944D-8EBE-44BB-9528-4BCCD356A72C}" type="presOf" srcId="{59485763-3D04-48DD-A25E-D77252785AE6}" destId="{ECE25ECB-24FA-426D-AD96-1D2AC5D3F9F9}" srcOrd="0" destOrd="0" presId="urn:microsoft.com/office/officeart/2005/8/layout/target3"/>
    <dgm:cxn modelId="{3E79BF2B-E43D-48D3-BBE6-D89BEEAA60AA}" type="presOf" srcId="{59485763-3D04-48DD-A25E-D77252785AE6}" destId="{71744CE7-61A8-442C-83A3-F4C830CE14CC}" srcOrd="1" destOrd="0" presId="urn:microsoft.com/office/officeart/2005/8/layout/target3"/>
    <dgm:cxn modelId="{ED02E2FA-8511-4299-A524-83817851AAF8}" srcId="{C0438F28-DF09-46BF-8630-561CC8A19474}" destId="{59485763-3D04-48DD-A25E-D77252785AE6}" srcOrd="1" destOrd="0" parTransId="{9C6ECD2F-0176-4B82-81E1-8FF75F106751}" sibTransId="{E8892FB2-3F3E-44E1-87C9-2B06376CA537}"/>
    <dgm:cxn modelId="{33F46ED4-240E-4CAA-A3DA-FAB89CA1EF53}" srcId="{C0438F28-DF09-46BF-8630-561CC8A19474}" destId="{47DABA58-9DF0-4CA6-99D2-FAC5056A44B8}" srcOrd="0" destOrd="0" parTransId="{50CCF748-5EFF-4EA3-95D3-9F257C6C4AC0}" sibTransId="{E6440E2D-495F-459A-8586-47D8F72B6296}"/>
    <dgm:cxn modelId="{E0BAB361-654A-4D07-A383-4B325CB15635}" type="presParOf" srcId="{CEEA6EA6-FEFC-4C17-975F-B8B15BE2657C}" destId="{C474BD10-C077-4086-8F25-AD7D806F4266}" srcOrd="0" destOrd="0" presId="urn:microsoft.com/office/officeart/2005/8/layout/target3"/>
    <dgm:cxn modelId="{8D87608D-7DDF-49EE-92D5-CCF372C7E9DB}" type="presParOf" srcId="{CEEA6EA6-FEFC-4C17-975F-B8B15BE2657C}" destId="{BB4D9C72-B1E0-4591-AB86-A63C7B35BF56}" srcOrd="1" destOrd="0" presId="urn:microsoft.com/office/officeart/2005/8/layout/target3"/>
    <dgm:cxn modelId="{E92A8834-310D-4E35-A46B-D18733C33EAD}" type="presParOf" srcId="{CEEA6EA6-FEFC-4C17-975F-B8B15BE2657C}" destId="{20D31AD1-864B-407F-A0B7-AEA8D7885CE2}" srcOrd="2" destOrd="0" presId="urn:microsoft.com/office/officeart/2005/8/layout/target3"/>
    <dgm:cxn modelId="{C8F7247C-DF4B-4F1B-8E7B-FC77A57A7F8E}" type="presParOf" srcId="{CEEA6EA6-FEFC-4C17-975F-B8B15BE2657C}" destId="{0666A98D-F8F4-4FEA-A243-742E84CF3C4F}" srcOrd="3" destOrd="0" presId="urn:microsoft.com/office/officeart/2005/8/layout/target3"/>
    <dgm:cxn modelId="{153D2958-C079-4C92-8F40-19ABF52DAF0D}" type="presParOf" srcId="{CEEA6EA6-FEFC-4C17-975F-B8B15BE2657C}" destId="{D82A65C1-8C85-4402-8A90-22C806C57461}" srcOrd="4" destOrd="0" presId="urn:microsoft.com/office/officeart/2005/8/layout/target3"/>
    <dgm:cxn modelId="{DADA8280-8F47-4BD7-8A6A-79062C409002}" type="presParOf" srcId="{CEEA6EA6-FEFC-4C17-975F-B8B15BE2657C}" destId="{ECE25ECB-24FA-426D-AD96-1D2AC5D3F9F9}" srcOrd="5" destOrd="0" presId="urn:microsoft.com/office/officeart/2005/8/layout/target3"/>
    <dgm:cxn modelId="{562D03AA-D597-4E55-BFF7-D543D06C199D}" type="presParOf" srcId="{CEEA6EA6-FEFC-4C17-975F-B8B15BE2657C}" destId="{F6CA36DD-5C39-4C5B-A2C9-05DB02FFBBA7}" srcOrd="6" destOrd="0" presId="urn:microsoft.com/office/officeart/2005/8/layout/target3"/>
    <dgm:cxn modelId="{2853D604-EFA0-4E18-8162-1B133FAD7C9F}" type="presParOf" srcId="{CEEA6EA6-FEFC-4C17-975F-B8B15BE2657C}" destId="{71744CE7-61A8-442C-83A3-F4C830CE14CC}" srcOrd="7" destOrd="0" presId="urn:microsoft.com/office/officeart/2005/8/layout/target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DFC37DD-3A3C-4920-8305-BB66937297C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59C8CC39-25C5-4D71-BF7C-EAD305D492BB}">
      <dgm:prSet/>
      <dgm:spPr/>
      <dgm:t>
        <a:bodyPr/>
        <a:lstStyle/>
        <a:p>
          <a:pPr algn="ctr" rtl="0"/>
          <a:r>
            <a:rPr lang="es-ES" b="1" dirty="0" smtClean="0"/>
            <a:t>INFORMACIÓN A SUMINISTRAR</a:t>
          </a:r>
          <a:endParaRPr lang="es-ES" b="1" dirty="0"/>
        </a:p>
      </dgm:t>
    </dgm:pt>
    <dgm:pt modelId="{22C0E781-43EC-4B9F-99C3-6EB356F1CDD0}" type="parTrans" cxnId="{F57637A1-33D4-42C2-AAA5-2BB20B7DC036}">
      <dgm:prSet/>
      <dgm:spPr/>
      <dgm:t>
        <a:bodyPr/>
        <a:lstStyle/>
        <a:p>
          <a:endParaRPr lang="es-ES"/>
        </a:p>
      </dgm:t>
    </dgm:pt>
    <dgm:pt modelId="{789BE897-4BB1-4173-9445-F2492F7162AE}" type="sibTrans" cxnId="{F57637A1-33D4-42C2-AAA5-2BB20B7DC036}">
      <dgm:prSet/>
      <dgm:spPr/>
      <dgm:t>
        <a:bodyPr/>
        <a:lstStyle/>
        <a:p>
          <a:endParaRPr lang="es-ES"/>
        </a:p>
      </dgm:t>
    </dgm:pt>
    <dgm:pt modelId="{89DB25A2-EDE0-4421-B9B7-8F7D54A1C6F3}" type="pres">
      <dgm:prSet presAssocID="{5DFC37DD-3A3C-4920-8305-BB66937297C3}" presName="linear" presStyleCnt="0">
        <dgm:presLayoutVars>
          <dgm:animLvl val="lvl"/>
          <dgm:resizeHandles val="exact"/>
        </dgm:presLayoutVars>
      </dgm:prSet>
      <dgm:spPr/>
      <dgm:t>
        <a:bodyPr/>
        <a:lstStyle/>
        <a:p>
          <a:endParaRPr lang="es-ES"/>
        </a:p>
      </dgm:t>
    </dgm:pt>
    <dgm:pt modelId="{B6EC1470-3545-4E11-AB94-9F06172350A1}" type="pres">
      <dgm:prSet presAssocID="{59C8CC39-25C5-4D71-BF7C-EAD305D492BB}" presName="parentText" presStyleLbl="node1" presStyleIdx="0" presStyleCnt="1" custLinFactNeighborY="1822">
        <dgm:presLayoutVars>
          <dgm:chMax val="0"/>
          <dgm:bulletEnabled val="1"/>
        </dgm:presLayoutVars>
      </dgm:prSet>
      <dgm:spPr/>
      <dgm:t>
        <a:bodyPr/>
        <a:lstStyle/>
        <a:p>
          <a:endParaRPr lang="es-ES"/>
        </a:p>
      </dgm:t>
    </dgm:pt>
  </dgm:ptLst>
  <dgm:cxnLst>
    <dgm:cxn modelId="{F57637A1-33D4-42C2-AAA5-2BB20B7DC036}" srcId="{5DFC37DD-3A3C-4920-8305-BB66937297C3}" destId="{59C8CC39-25C5-4D71-BF7C-EAD305D492BB}" srcOrd="0" destOrd="0" parTransId="{22C0E781-43EC-4B9F-99C3-6EB356F1CDD0}" sibTransId="{789BE897-4BB1-4173-9445-F2492F7162AE}"/>
    <dgm:cxn modelId="{2F4E5B3B-4ACA-4D13-B231-C6A1793BE7A1}" type="presOf" srcId="{59C8CC39-25C5-4D71-BF7C-EAD305D492BB}" destId="{B6EC1470-3545-4E11-AB94-9F06172350A1}" srcOrd="0" destOrd="0" presId="urn:microsoft.com/office/officeart/2005/8/layout/vList2"/>
    <dgm:cxn modelId="{30C75827-C3A5-4524-AE09-28FB896F7C9B}" type="presOf" srcId="{5DFC37DD-3A3C-4920-8305-BB66937297C3}" destId="{89DB25A2-EDE0-4421-B9B7-8F7D54A1C6F3}" srcOrd="0" destOrd="0" presId="urn:microsoft.com/office/officeart/2005/8/layout/vList2"/>
    <dgm:cxn modelId="{89CE01DE-CDFC-4D00-9264-21B2B4CFC9A1}" type="presParOf" srcId="{89DB25A2-EDE0-4421-B9B7-8F7D54A1C6F3}" destId="{B6EC1470-3545-4E11-AB94-9F06172350A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DFC37DD-3A3C-4920-8305-BB66937297C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59C8CC39-25C5-4D71-BF7C-EAD305D492BB}">
      <dgm:prSet/>
      <dgm:spPr/>
      <dgm:t>
        <a:bodyPr/>
        <a:lstStyle/>
        <a:p>
          <a:pPr algn="ctr" rtl="0"/>
          <a:r>
            <a:rPr lang="es-ES" b="1" dirty="0" smtClean="0"/>
            <a:t>INFORMACIÓN A SUMINISTRAR</a:t>
          </a:r>
          <a:endParaRPr lang="es-ES" b="1" dirty="0"/>
        </a:p>
      </dgm:t>
    </dgm:pt>
    <dgm:pt modelId="{22C0E781-43EC-4B9F-99C3-6EB356F1CDD0}" type="parTrans" cxnId="{F57637A1-33D4-42C2-AAA5-2BB20B7DC036}">
      <dgm:prSet/>
      <dgm:spPr/>
      <dgm:t>
        <a:bodyPr/>
        <a:lstStyle/>
        <a:p>
          <a:endParaRPr lang="es-ES"/>
        </a:p>
      </dgm:t>
    </dgm:pt>
    <dgm:pt modelId="{789BE897-4BB1-4173-9445-F2492F7162AE}" type="sibTrans" cxnId="{F57637A1-33D4-42C2-AAA5-2BB20B7DC036}">
      <dgm:prSet/>
      <dgm:spPr/>
      <dgm:t>
        <a:bodyPr/>
        <a:lstStyle/>
        <a:p>
          <a:endParaRPr lang="es-ES"/>
        </a:p>
      </dgm:t>
    </dgm:pt>
    <dgm:pt modelId="{89DB25A2-EDE0-4421-B9B7-8F7D54A1C6F3}" type="pres">
      <dgm:prSet presAssocID="{5DFC37DD-3A3C-4920-8305-BB66937297C3}" presName="linear" presStyleCnt="0">
        <dgm:presLayoutVars>
          <dgm:animLvl val="lvl"/>
          <dgm:resizeHandles val="exact"/>
        </dgm:presLayoutVars>
      </dgm:prSet>
      <dgm:spPr/>
      <dgm:t>
        <a:bodyPr/>
        <a:lstStyle/>
        <a:p>
          <a:endParaRPr lang="es-ES"/>
        </a:p>
      </dgm:t>
    </dgm:pt>
    <dgm:pt modelId="{B6EC1470-3545-4E11-AB94-9F06172350A1}" type="pres">
      <dgm:prSet presAssocID="{59C8CC39-25C5-4D71-BF7C-EAD305D492BB}" presName="parentText" presStyleLbl="node1" presStyleIdx="0" presStyleCnt="1" custLinFactNeighborY="1822">
        <dgm:presLayoutVars>
          <dgm:chMax val="0"/>
          <dgm:bulletEnabled val="1"/>
        </dgm:presLayoutVars>
      </dgm:prSet>
      <dgm:spPr/>
      <dgm:t>
        <a:bodyPr/>
        <a:lstStyle/>
        <a:p>
          <a:endParaRPr lang="es-ES"/>
        </a:p>
      </dgm:t>
    </dgm:pt>
  </dgm:ptLst>
  <dgm:cxnLst>
    <dgm:cxn modelId="{F12351E2-A0F4-4452-BDA4-B11CABABCCB4}" type="presOf" srcId="{59C8CC39-25C5-4D71-BF7C-EAD305D492BB}" destId="{B6EC1470-3545-4E11-AB94-9F06172350A1}" srcOrd="0" destOrd="0" presId="urn:microsoft.com/office/officeart/2005/8/layout/vList2"/>
    <dgm:cxn modelId="{F57637A1-33D4-42C2-AAA5-2BB20B7DC036}" srcId="{5DFC37DD-3A3C-4920-8305-BB66937297C3}" destId="{59C8CC39-25C5-4D71-BF7C-EAD305D492BB}" srcOrd="0" destOrd="0" parTransId="{22C0E781-43EC-4B9F-99C3-6EB356F1CDD0}" sibTransId="{789BE897-4BB1-4173-9445-F2492F7162AE}"/>
    <dgm:cxn modelId="{8BD6E2A5-F90E-45E4-9C39-B24C91860D87}" type="presOf" srcId="{5DFC37DD-3A3C-4920-8305-BB66937297C3}" destId="{89DB25A2-EDE0-4421-B9B7-8F7D54A1C6F3}" srcOrd="0" destOrd="0" presId="urn:microsoft.com/office/officeart/2005/8/layout/vList2"/>
    <dgm:cxn modelId="{94AC22C7-5FE8-4E58-B3AF-57BB53F821C7}" type="presParOf" srcId="{89DB25A2-EDE0-4421-B9B7-8F7D54A1C6F3}" destId="{B6EC1470-3545-4E11-AB94-9F06172350A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FC37DD-3A3C-4920-8305-BB66937297C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59C8CC39-25C5-4D71-BF7C-EAD305D492BB}">
      <dgm:prSet/>
      <dgm:spPr/>
      <dgm:t>
        <a:bodyPr/>
        <a:lstStyle/>
        <a:p>
          <a:pPr algn="ctr" rtl="0"/>
          <a:r>
            <a:rPr lang="es-ES" b="1" dirty="0" smtClean="0"/>
            <a:t>FORMATO 1001</a:t>
          </a:r>
          <a:endParaRPr lang="es-ES" b="1" dirty="0"/>
        </a:p>
      </dgm:t>
    </dgm:pt>
    <dgm:pt modelId="{22C0E781-43EC-4B9F-99C3-6EB356F1CDD0}" type="parTrans" cxnId="{F57637A1-33D4-42C2-AAA5-2BB20B7DC036}">
      <dgm:prSet/>
      <dgm:spPr/>
      <dgm:t>
        <a:bodyPr/>
        <a:lstStyle/>
        <a:p>
          <a:endParaRPr lang="es-ES"/>
        </a:p>
      </dgm:t>
    </dgm:pt>
    <dgm:pt modelId="{789BE897-4BB1-4173-9445-F2492F7162AE}" type="sibTrans" cxnId="{F57637A1-33D4-42C2-AAA5-2BB20B7DC036}">
      <dgm:prSet/>
      <dgm:spPr/>
      <dgm:t>
        <a:bodyPr/>
        <a:lstStyle/>
        <a:p>
          <a:endParaRPr lang="es-ES"/>
        </a:p>
      </dgm:t>
    </dgm:pt>
    <dgm:pt modelId="{89DB25A2-EDE0-4421-B9B7-8F7D54A1C6F3}" type="pres">
      <dgm:prSet presAssocID="{5DFC37DD-3A3C-4920-8305-BB66937297C3}" presName="linear" presStyleCnt="0">
        <dgm:presLayoutVars>
          <dgm:animLvl val="lvl"/>
          <dgm:resizeHandles val="exact"/>
        </dgm:presLayoutVars>
      </dgm:prSet>
      <dgm:spPr/>
      <dgm:t>
        <a:bodyPr/>
        <a:lstStyle/>
        <a:p>
          <a:endParaRPr lang="es-ES"/>
        </a:p>
      </dgm:t>
    </dgm:pt>
    <dgm:pt modelId="{B6EC1470-3545-4E11-AB94-9F06172350A1}" type="pres">
      <dgm:prSet presAssocID="{59C8CC39-25C5-4D71-BF7C-EAD305D492BB}" presName="parentText" presStyleLbl="node1" presStyleIdx="0" presStyleCnt="1" custLinFactNeighborY="1822">
        <dgm:presLayoutVars>
          <dgm:chMax val="0"/>
          <dgm:bulletEnabled val="1"/>
        </dgm:presLayoutVars>
      </dgm:prSet>
      <dgm:spPr/>
      <dgm:t>
        <a:bodyPr/>
        <a:lstStyle/>
        <a:p>
          <a:endParaRPr lang="es-ES"/>
        </a:p>
      </dgm:t>
    </dgm:pt>
  </dgm:ptLst>
  <dgm:cxnLst>
    <dgm:cxn modelId="{F57637A1-33D4-42C2-AAA5-2BB20B7DC036}" srcId="{5DFC37DD-3A3C-4920-8305-BB66937297C3}" destId="{59C8CC39-25C5-4D71-BF7C-EAD305D492BB}" srcOrd="0" destOrd="0" parTransId="{22C0E781-43EC-4B9F-99C3-6EB356F1CDD0}" sibTransId="{789BE897-4BB1-4173-9445-F2492F7162AE}"/>
    <dgm:cxn modelId="{495D9E9A-78DF-46BB-B941-9A7977C8EE9D}" type="presOf" srcId="{5DFC37DD-3A3C-4920-8305-BB66937297C3}" destId="{89DB25A2-EDE0-4421-B9B7-8F7D54A1C6F3}" srcOrd="0" destOrd="0" presId="urn:microsoft.com/office/officeart/2005/8/layout/vList2"/>
    <dgm:cxn modelId="{F88A220F-DA5C-429A-99C4-36E44E6ABE66}" type="presOf" srcId="{59C8CC39-25C5-4D71-BF7C-EAD305D492BB}" destId="{B6EC1470-3545-4E11-AB94-9F06172350A1}" srcOrd="0" destOrd="0" presId="urn:microsoft.com/office/officeart/2005/8/layout/vList2"/>
    <dgm:cxn modelId="{2D83929F-E353-47BB-90E6-AAE4F289CEC6}" type="presParOf" srcId="{89DB25A2-EDE0-4421-B9B7-8F7D54A1C6F3}" destId="{B6EC1470-3545-4E11-AB94-9F06172350A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DFC37DD-3A3C-4920-8305-BB66937297C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59C8CC39-25C5-4D71-BF7C-EAD305D492BB}">
      <dgm:prSet/>
      <dgm:spPr/>
      <dgm:t>
        <a:bodyPr/>
        <a:lstStyle/>
        <a:p>
          <a:pPr algn="ctr" rtl="0"/>
          <a:r>
            <a:rPr lang="es-ES" b="1" dirty="0" smtClean="0"/>
            <a:t>FORMATO 1009</a:t>
          </a:r>
          <a:endParaRPr lang="es-ES" b="1" dirty="0"/>
        </a:p>
      </dgm:t>
    </dgm:pt>
    <dgm:pt modelId="{22C0E781-43EC-4B9F-99C3-6EB356F1CDD0}" type="parTrans" cxnId="{F57637A1-33D4-42C2-AAA5-2BB20B7DC036}">
      <dgm:prSet/>
      <dgm:spPr/>
      <dgm:t>
        <a:bodyPr/>
        <a:lstStyle/>
        <a:p>
          <a:endParaRPr lang="es-ES"/>
        </a:p>
      </dgm:t>
    </dgm:pt>
    <dgm:pt modelId="{789BE897-4BB1-4173-9445-F2492F7162AE}" type="sibTrans" cxnId="{F57637A1-33D4-42C2-AAA5-2BB20B7DC036}">
      <dgm:prSet/>
      <dgm:spPr/>
      <dgm:t>
        <a:bodyPr/>
        <a:lstStyle/>
        <a:p>
          <a:endParaRPr lang="es-ES"/>
        </a:p>
      </dgm:t>
    </dgm:pt>
    <dgm:pt modelId="{89DB25A2-EDE0-4421-B9B7-8F7D54A1C6F3}" type="pres">
      <dgm:prSet presAssocID="{5DFC37DD-3A3C-4920-8305-BB66937297C3}" presName="linear" presStyleCnt="0">
        <dgm:presLayoutVars>
          <dgm:animLvl val="lvl"/>
          <dgm:resizeHandles val="exact"/>
        </dgm:presLayoutVars>
      </dgm:prSet>
      <dgm:spPr/>
      <dgm:t>
        <a:bodyPr/>
        <a:lstStyle/>
        <a:p>
          <a:endParaRPr lang="es-ES"/>
        </a:p>
      </dgm:t>
    </dgm:pt>
    <dgm:pt modelId="{B6EC1470-3545-4E11-AB94-9F06172350A1}" type="pres">
      <dgm:prSet presAssocID="{59C8CC39-25C5-4D71-BF7C-EAD305D492BB}" presName="parentText" presStyleLbl="node1" presStyleIdx="0" presStyleCnt="1" custLinFactNeighborY="1822">
        <dgm:presLayoutVars>
          <dgm:chMax val="0"/>
          <dgm:bulletEnabled val="1"/>
        </dgm:presLayoutVars>
      </dgm:prSet>
      <dgm:spPr/>
      <dgm:t>
        <a:bodyPr/>
        <a:lstStyle/>
        <a:p>
          <a:endParaRPr lang="es-ES"/>
        </a:p>
      </dgm:t>
    </dgm:pt>
  </dgm:ptLst>
  <dgm:cxnLst>
    <dgm:cxn modelId="{F57637A1-33D4-42C2-AAA5-2BB20B7DC036}" srcId="{5DFC37DD-3A3C-4920-8305-BB66937297C3}" destId="{59C8CC39-25C5-4D71-BF7C-EAD305D492BB}" srcOrd="0" destOrd="0" parTransId="{22C0E781-43EC-4B9F-99C3-6EB356F1CDD0}" sibTransId="{789BE897-4BB1-4173-9445-F2492F7162AE}"/>
    <dgm:cxn modelId="{06CC960C-207B-46E4-8F42-8D1BED8D8E27}" type="presOf" srcId="{59C8CC39-25C5-4D71-BF7C-EAD305D492BB}" destId="{B6EC1470-3545-4E11-AB94-9F06172350A1}" srcOrd="0" destOrd="0" presId="urn:microsoft.com/office/officeart/2005/8/layout/vList2"/>
    <dgm:cxn modelId="{3404E6C9-6496-4806-95B6-8D0824B7F2A8}" type="presOf" srcId="{5DFC37DD-3A3C-4920-8305-BB66937297C3}" destId="{89DB25A2-EDE0-4421-B9B7-8F7D54A1C6F3}" srcOrd="0" destOrd="0" presId="urn:microsoft.com/office/officeart/2005/8/layout/vList2"/>
    <dgm:cxn modelId="{D4485F31-7743-4C6C-93CE-DA6C8F089A77}" type="presParOf" srcId="{89DB25A2-EDE0-4421-B9B7-8F7D54A1C6F3}" destId="{B6EC1470-3545-4E11-AB94-9F06172350A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DFC37DD-3A3C-4920-8305-BB66937297C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59C8CC39-25C5-4D71-BF7C-EAD305D492BB}">
      <dgm:prSet/>
      <dgm:spPr/>
      <dgm:t>
        <a:bodyPr/>
        <a:lstStyle/>
        <a:p>
          <a:pPr algn="ctr" rtl="0"/>
          <a:r>
            <a:rPr lang="es-ES" b="1" dirty="0" smtClean="0"/>
            <a:t>FORMATO 2276</a:t>
          </a:r>
          <a:endParaRPr lang="es-ES" b="1" dirty="0"/>
        </a:p>
      </dgm:t>
    </dgm:pt>
    <dgm:pt modelId="{22C0E781-43EC-4B9F-99C3-6EB356F1CDD0}" type="parTrans" cxnId="{F57637A1-33D4-42C2-AAA5-2BB20B7DC036}">
      <dgm:prSet/>
      <dgm:spPr/>
      <dgm:t>
        <a:bodyPr/>
        <a:lstStyle/>
        <a:p>
          <a:endParaRPr lang="es-ES"/>
        </a:p>
      </dgm:t>
    </dgm:pt>
    <dgm:pt modelId="{789BE897-4BB1-4173-9445-F2492F7162AE}" type="sibTrans" cxnId="{F57637A1-33D4-42C2-AAA5-2BB20B7DC036}">
      <dgm:prSet/>
      <dgm:spPr/>
      <dgm:t>
        <a:bodyPr/>
        <a:lstStyle/>
        <a:p>
          <a:endParaRPr lang="es-ES"/>
        </a:p>
      </dgm:t>
    </dgm:pt>
    <dgm:pt modelId="{89DB25A2-EDE0-4421-B9B7-8F7D54A1C6F3}" type="pres">
      <dgm:prSet presAssocID="{5DFC37DD-3A3C-4920-8305-BB66937297C3}" presName="linear" presStyleCnt="0">
        <dgm:presLayoutVars>
          <dgm:animLvl val="lvl"/>
          <dgm:resizeHandles val="exact"/>
        </dgm:presLayoutVars>
      </dgm:prSet>
      <dgm:spPr/>
      <dgm:t>
        <a:bodyPr/>
        <a:lstStyle/>
        <a:p>
          <a:endParaRPr lang="es-ES"/>
        </a:p>
      </dgm:t>
    </dgm:pt>
    <dgm:pt modelId="{B6EC1470-3545-4E11-AB94-9F06172350A1}" type="pres">
      <dgm:prSet presAssocID="{59C8CC39-25C5-4D71-BF7C-EAD305D492BB}" presName="parentText" presStyleLbl="node1" presStyleIdx="0" presStyleCnt="1" custLinFactNeighborY="1822">
        <dgm:presLayoutVars>
          <dgm:chMax val="0"/>
          <dgm:bulletEnabled val="1"/>
        </dgm:presLayoutVars>
      </dgm:prSet>
      <dgm:spPr/>
      <dgm:t>
        <a:bodyPr/>
        <a:lstStyle/>
        <a:p>
          <a:endParaRPr lang="es-ES"/>
        </a:p>
      </dgm:t>
    </dgm:pt>
  </dgm:ptLst>
  <dgm:cxnLst>
    <dgm:cxn modelId="{F57637A1-33D4-42C2-AAA5-2BB20B7DC036}" srcId="{5DFC37DD-3A3C-4920-8305-BB66937297C3}" destId="{59C8CC39-25C5-4D71-BF7C-EAD305D492BB}" srcOrd="0" destOrd="0" parTransId="{22C0E781-43EC-4B9F-99C3-6EB356F1CDD0}" sibTransId="{789BE897-4BB1-4173-9445-F2492F7162AE}"/>
    <dgm:cxn modelId="{423C8726-DA82-4EBB-B1EE-9F854FF06147}" type="presOf" srcId="{5DFC37DD-3A3C-4920-8305-BB66937297C3}" destId="{89DB25A2-EDE0-4421-B9B7-8F7D54A1C6F3}" srcOrd="0" destOrd="0" presId="urn:microsoft.com/office/officeart/2005/8/layout/vList2"/>
    <dgm:cxn modelId="{F33F0021-DEEE-40FD-B0E5-3C3F6C482E9C}" type="presOf" srcId="{59C8CC39-25C5-4D71-BF7C-EAD305D492BB}" destId="{B6EC1470-3545-4E11-AB94-9F06172350A1}" srcOrd="0" destOrd="0" presId="urn:microsoft.com/office/officeart/2005/8/layout/vList2"/>
    <dgm:cxn modelId="{74B5EDB0-0FDB-44D9-8725-BBA33788CB80}" type="presParOf" srcId="{89DB25A2-EDE0-4421-B9B7-8F7D54A1C6F3}" destId="{B6EC1470-3545-4E11-AB94-9F06172350A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DFC37DD-3A3C-4920-8305-BB66937297C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59C8CC39-25C5-4D71-BF7C-EAD305D492BB}">
      <dgm:prSet/>
      <dgm:spPr/>
      <dgm:t>
        <a:bodyPr/>
        <a:lstStyle/>
        <a:p>
          <a:pPr algn="ctr" rtl="0"/>
          <a:r>
            <a:rPr lang="es-ES" b="1" dirty="0" smtClean="0"/>
            <a:t>FORMATO 2278</a:t>
          </a:r>
          <a:endParaRPr lang="es-ES" b="1" dirty="0"/>
        </a:p>
      </dgm:t>
    </dgm:pt>
    <dgm:pt modelId="{22C0E781-43EC-4B9F-99C3-6EB356F1CDD0}" type="parTrans" cxnId="{F57637A1-33D4-42C2-AAA5-2BB20B7DC036}">
      <dgm:prSet/>
      <dgm:spPr/>
      <dgm:t>
        <a:bodyPr/>
        <a:lstStyle/>
        <a:p>
          <a:endParaRPr lang="es-ES"/>
        </a:p>
      </dgm:t>
    </dgm:pt>
    <dgm:pt modelId="{789BE897-4BB1-4173-9445-F2492F7162AE}" type="sibTrans" cxnId="{F57637A1-33D4-42C2-AAA5-2BB20B7DC036}">
      <dgm:prSet/>
      <dgm:spPr/>
      <dgm:t>
        <a:bodyPr/>
        <a:lstStyle/>
        <a:p>
          <a:endParaRPr lang="es-ES"/>
        </a:p>
      </dgm:t>
    </dgm:pt>
    <dgm:pt modelId="{89DB25A2-EDE0-4421-B9B7-8F7D54A1C6F3}" type="pres">
      <dgm:prSet presAssocID="{5DFC37DD-3A3C-4920-8305-BB66937297C3}" presName="linear" presStyleCnt="0">
        <dgm:presLayoutVars>
          <dgm:animLvl val="lvl"/>
          <dgm:resizeHandles val="exact"/>
        </dgm:presLayoutVars>
      </dgm:prSet>
      <dgm:spPr/>
      <dgm:t>
        <a:bodyPr/>
        <a:lstStyle/>
        <a:p>
          <a:endParaRPr lang="es-ES"/>
        </a:p>
      </dgm:t>
    </dgm:pt>
    <dgm:pt modelId="{B6EC1470-3545-4E11-AB94-9F06172350A1}" type="pres">
      <dgm:prSet presAssocID="{59C8CC39-25C5-4D71-BF7C-EAD305D492BB}" presName="parentText" presStyleLbl="node1" presStyleIdx="0" presStyleCnt="1" custLinFactNeighborY="1822">
        <dgm:presLayoutVars>
          <dgm:chMax val="0"/>
          <dgm:bulletEnabled val="1"/>
        </dgm:presLayoutVars>
      </dgm:prSet>
      <dgm:spPr/>
      <dgm:t>
        <a:bodyPr/>
        <a:lstStyle/>
        <a:p>
          <a:endParaRPr lang="es-ES"/>
        </a:p>
      </dgm:t>
    </dgm:pt>
  </dgm:ptLst>
  <dgm:cxnLst>
    <dgm:cxn modelId="{F57637A1-33D4-42C2-AAA5-2BB20B7DC036}" srcId="{5DFC37DD-3A3C-4920-8305-BB66937297C3}" destId="{59C8CC39-25C5-4D71-BF7C-EAD305D492BB}" srcOrd="0" destOrd="0" parTransId="{22C0E781-43EC-4B9F-99C3-6EB356F1CDD0}" sibTransId="{789BE897-4BB1-4173-9445-F2492F7162AE}"/>
    <dgm:cxn modelId="{E61F61B0-3D34-4B05-9045-C0295A048ED8}" type="presOf" srcId="{5DFC37DD-3A3C-4920-8305-BB66937297C3}" destId="{89DB25A2-EDE0-4421-B9B7-8F7D54A1C6F3}" srcOrd="0" destOrd="0" presId="urn:microsoft.com/office/officeart/2005/8/layout/vList2"/>
    <dgm:cxn modelId="{D2545B2F-241B-444A-9978-F0C8E6E4A4B8}" type="presOf" srcId="{59C8CC39-25C5-4D71-BF7C-EAD305D492BB}" destId="{B6EC1470-3545-4E11-AB94-9F06172350A1}" srcOrd="0" destOrd="0" presId="urn:microsoft.com/office/officeart/2005/8/layout/vList2"/>
    <dgm:cxn modelId="{9C81D907-4869-4AFC-BE8E-A6D598FB2C3F}" type="presParOf" srcId="{89DB25A2-EDE0-4421-B9B7-8F7D54A1C6F3}" destId="{B6EC1470-3545-4E11-AB94-9F06172350A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DFC37DD-3A3C-4920-8305-BB66937297C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59C8CC39-25C5-4D71-BF7C-EAD305D492BB}">
      <dgm:prSet/>
      <dgm:spPr/>
      <dgm:t>
        <a:bodyPr/>
        <a:lstStyle/>
        <a:p>
          <a:pPr algn="ctr" rtl="0"/>
          <a:r>
            <a:rPr lang="es-ES" b="1" dirty="0" smtClean="0"/>
            <a:t>FORMATO 2278</a:t>
          </a:r>
          <a:endParaRPr lang="es-ES" b="1" dirty="0"/>
        </a:p>
      </dgm:t>
    </dgm:pt>
    <dgm:pt modelId="{22C0E781-43EC-4B9F-99C3-6EB356F1CDD0}" type="parTrans" cxnId="{F57637A1-33D4-42C2-AAA5-2BB20B7DC036}">
      <dgm:prSet/>
      <dgm:spPr/>
      <dgm:t>
        <a:bodyPr/>
        <a:lstStyle/>
        <a:p>
          <a:endParaRPr lang="es-ES"/>
        </a:p>
      </dgm:t>
    </dgm:pt>
    <dgm:pt modelId="{789BE897-4BB1-4173-9445-F2492F7162AE}" type="sibTrans" cxnId="{F57637A1-33D4-42C2-AAA5-2BB20B7DC036}">
      <dgm:prSet/>
      <dgm:spPr/>
      <dgm:t>
        <a:bodyPr/>
        <a:lstStyle/>
        <a:p>
          <a:endParaRPr lang="es-ES"/>
        </a:p>
      </dgm:t>
    </dgm:pt>
    <dgm:pt modelId="{89DB25A2-EDE0-4421-B9B7-8F7D54A1C6F3}" type="pres">
      <dgm:prSet presAssocID="{5DFC37DD-3A3C-4920-8305-BB66937297C3}" presName="linear" presStyleCnt="0">
        <dgm:presLayoutVars>
          <dgm:animLvl val="lvl"/>
          <dgm:resizeHandles val="exact"/>
        </dgm:presLayoutVars>
      </dgm:prSet>
      <dgm:spPr/>
      <dgm:t>
        <a:bodyPr/>
        <a:lstStyle/>
        <a:p>
          <a:endParaRPr lang="es-ES"/>
        </a:p>
      </dgm:t>
    </dgm:pt>
    <dgm:pt modelId="{B6EC1470-3545-4E11-AB94-9F06172350A1}" type="pres">
      <dgm:prSet presAssocID="{59C8CC39-25C5-4D71-BF7C-EAD305D492BB}" presName="parentText" presStyleLbl="node1" presStyleIdx="0" presStyleCnt="1" custLinFactNeighborY="1822">
        <dgm:presLayoutVars>
          <dgm:chMax val="0"/>
          <dgm:bulletEnabled val="1"/>
        </dgm:presLayoutVars>
      </dgm:prSet>
      <dgm:spPr/>
      <dgm:t>
        <a:bodyPr/>
        <a:lstStyle/>
        <a:p>
          <a:endParaRPr lang="es-ES"/>
        </a:p>
      </dgm:t>
    </dgm:pt>
  </dgm:ptLst>
  <dgm:cxnLst>
    <dgm:cxn modelId="{81CD79DF-8C05-4AC3-89F2-782F849DF9E7}" type="presOf" srcId="{59C8CC39-25C5-4D71-BF7C-EAD305D492BB}" destId="{B6EC1470-3545-4E11-AB94-9F06172350A1}" srcOrd="0" destOrd="0" presId="urn:microsoft.com/office/officeart/2005/8/layout/vList2"/>
    <dgm:cxn modelId="{F57637A1-33D4-42C2-AAA5-2BB20B7DC036}" srcId="{5DFC37DD-3A3C-4920-8305-BB66937297C3}" destId="{59C8CC39-25C5-4D71-BF7C-EAD305D492BB}" srcOrd="0" destOrd="0" parTransId="{22C0E781-43EC-4B9F-99C3-6EB356F1CDD0}" sibTransId="{789BE897-4BB1-4173-9445-F2492F7162AE}"/>
    <dgm:cxn modelId="{BF06253D-BE08-48FC-B034-DAE298AAD53F}" type="presOf" srcId="{5DFC37DD-3A3C-4920-8305-BB66937297C3}" destId="{89DB25A2-EDE0-4421-B9B7-8F7D54A1C6F3}" srcOrd="0" destOrd="0" presId="urn:microsoft.com/office/officeart/2005/8/layout/vList2"/>
    <dgm:cxn modelId="{7ED9B853-0B88-45BD-973A-CEFBA5DF4D7A}" type="presParOf" srcId="{89DB25A2-EDE0-4421-B9B7-8F7D54A1C6F3}" destId="{B6EC1470-3545-4E11-AB94-9F06172350A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EC1470-3545-4E11-AB94-9F06172350A1}">
      <dsp:nvSpPr>
        <dsp:cNvPr id="0" name=""/>
        <dsp:cNvSpPr/>
      </dsp:nvSpPr>
      <dsp:spPr>
        <a:xfrm>
          <a:off x="0" y="177450"/>
          <a:ext cx="9585720"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0">
            <a:lnSpc>
              <a:spcPct val="90000"/>
            </a:lnSpc>
            <a:spcBef>
              <a:spcPct val="0"/>
            </a:spcBef>
            <a:spcAft>
              <a:spcPct val="35000"/>
            </a:spcAft>
          </a:pPr>
          <a:r>
            <a:rPr lang="es-CO" sz="4200" b="1" kern="1200" dirty="0" smtClean="0"/>
            <a:t>PRESENTACIÓN INFORMACIÓN EXÓGENA</a:t>
          </a:r>
          <a:endParaRPr lang="es-ES" sz="4200" b="1" kern="1200" dirty="0"/>
        </a:p>
      </dsp:txBody>
      <dsp:txXfrm>
        <a:off x="49176" y="226626"/>
        <a:ext cx="9487368" cy="9090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74BD10-C077-4086-8F25-AD7D806F4266}">
      <dsp:nvSpPr>
        <dsp:cNvPr id="0" name=""/>
        <dsp:cNvSpPr/>
      </dsp:nvSpPr>
      <dsp:spPr>
        <a:xfrm>
          <a:off x="-1107751" y="0"/>
          <a:ext cx="4772118" cy="4772118"/>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D31AD1-864B-407F-A0B7-AEA8D7885CE2}">
      <dsp:nvSpPr>
        <dsp:cNvPr id="0" name=""/>
        <dsp:cNvSpPr/>
      </dsp:nvSpPr>
      <dsp:spPr>
        <a:xfrm>
          <a:off x="1387995" y="0"/>
          <a:ext cx="8129541" cy="477211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es-CO" sz="2600" kern="1200" dirty="0" smtClean="0">
              <a:solidFill>
                <a:schemeClr val="tx1"/>
              </a:solidFill>
              <a:latin typeface="Arial" panose="020B0604020202020204" pitchFamily="34" charset="0"/>
              <a:cs typeface="Arial" panose="020B0604020202020204" pitchFamily="34" charset="0"/>
            </a:rPr>
            <a:t>Conjunto de datos que tanto personas Naturales como Jurídicas deben presentar periódicamente a la DIAN, sobre operaciones con sus clientes o usuarios, según parámetros establecidos en una Resolución que expide anualmente el Director General.</a:t>
          </a:r>
          <a:endParaRPr lang="es-ES" sz="2600" kern="1200" dirty="0">
            <a:solidFill>
              <a:schemeClr val="tx1"/>
            </a:solidFill>
          </a:endParaRPr>
        </a:p>
      </dsp:txBody>
      <dsp:txXfrm>
        <a:off x="1387995" y="0"/>
        <a:ext cx="8129541" cy="2266756"/>
      </dsp:txXfrm>
    </dsp:sp>
    <dsp:sp modelId="{D82A65C1-8C85-4402-8A90-22C806C57461}">
      <dsp:nvSpPr>
        <dsp:cNvPr id="0" name=""/>
        <dsp:cNvSpPr/>
      </dsp:nvSpPr>
      <dsp:spPr>
        <a:xfrm>
          <a:off x="130115" y="2266756"/>
          <a:ext cx="2266756" cy="2266756"/>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E25ECB-24FA-426D-AD96-1D2AC5D3F9F9}">
      <dsp:nvSpPr>
        <dsp:cNvPr id="0" name=""/>
        <dsp:cNvSpPr/>
      </dsp:nvSpPr>
      <dsp:spPr>
        <a:xfrm>
          <a:off x="1401327" y="2596693"/>
          <a:ext cx="8129541" cy="160688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en-US" sz="2600" b="1" kern="1200" dirty="0" smtClean="0">
              <a:solidFill>
                <a:schemeClr val="tx1"/>
              </a:solidFill>
              <a:latin typeface="Arial" panose="020B0604020202020204" pitchFamily="34" charset="0"/>
              <a:cs typeface="Arial" panose="020B0604020202020204" pitchFamily="34" charset="0"/>
            </a:rPr>
            <a:t>RESOLUCION </a:t>
          </a:r>
          <a:r>
            <a:rPr lang="es-CO" sz="2600" b="1" kern="1200" dirty="0" smtClean="0">
              <a:solidFill>
                <a:schemeClr val="tx1"/>
              </a:solidFill>
              <a:latin typeface="Arial" panose="020B0604020202020204" pitchFamily="34" charset="0"/>
              <a:cs typeface="Arial" panose="020B0604020202020204" pitchFamily="34" charset="0"/>
            </a:rPr>
            <a:t>112 del 29 de octubre de 2015</a:t>
          </a:r>
        </a:p>
        <a:p>
          <a:pPr lvl="0" algn="ctr" defTabSz="1155700" rtl="0">
            <a:lnSpc>
              <a:spcPct val="90000"/>
            </a:lnSpc>
            <a:spcBef>
              <a:spcPct val="0"/>
            </a:spcBef>
            <a:spcAft>
              <a:spcPct val="35000"/>
            </a:spcAft>
          </a:pPr>
          <a:r>
            <a:rPr lang="es-CO" sz="2600" kern="1200" dirty="0" smtClean="0">
              <a:solidFill>
                <a:schemeClr val="tx1"/>
              </a:solidFill>
              <a:latin typeface="Arial" panose="020B0604020202020204" pitchFamily="34" charset="0"/>
              <a:cs typeface="Arial" panose="020B0604020202020204" pitchFamily="34" charset="0"/>
            </a:rPr>
            <a:t>Deben ser elaborados en XML</a:t>
          </a:r>
        </a:p>
        <a:p>
          <a:pPr lvl="0" algn="ctr" defTabSz="1155700">
            <a:lnSpc>
              <a:spcPct val="90000"/>
            </a:lnSpc>
            <a:spcBef>
              <a:spcPct val="0"/>
            </a:spcBef>
            <a:spcAft>
              <a:spcPct val="35000"/>
            </a:spcAft>
          </a:pPr>
          <a:r>
            <a:rPr lang="es-CO" sz="2600" kern="1200" dirty="0" smtClean="0">
              <a:solidFill>
                <a:schemeClr val="tx1"/>
              </a:solidFill>
              <a:latin typeface="Arial" panose="020B0604020202020204" pitchFamily="34" charset="0"/>
              <a:cs typeface="Arial" panose="020B0604020202020204" pitchFamily="34" charset="0"/>
            </a:rPr>
            <a:t>No habrá cuantía mínima</a:t>
          </a:r>
          <a:r>
            <a:rPr lang="es-CO" sz="2600" b="1" kern="1200" dirty="0" smtClean="0">
              <a:solidFill>
                <a:schemeClr val="tx1"/>
              </a:solidFill>
              <a:latin typeface="Arial" panose="020B0604020202020204" pitchFamily="34" charset="0"/>
              <a:cs typeface="Arial" panose="020B0604020202020204" pitchFamily="34" charset="0"/>
            </a:rPr>
            <a:t> </a:t>
          </a:r>
          <a:endParaRPr lang="es-ES" sz="2600" kern="1200" dirty="0">
            <a:solidFill>
              <a:schemeClr val="tx1"/>
            </a:solidFill>
          </a:endParaRPr>
        </a:p>
      </dsp:txBody>
      <dsp:txXfrm>
        <a:off x="1401327" y="2596693"/>
        <a:ext cx="8129541" cy="16068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EC1470-3545-4E11-AB94-9F06172350A1}">
      <dsp:nvSpPr>
        <dsp:cNvPr id="0" name=""/>
        <dsp:cNvSpPr/>
      </dsp:nvSpPr>
      <dsp:spPr>
        <a:xfrm>
          <a:off x="0" y="9263"/>
          <a:ext cx="9328034"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0">
            <a:lnSpc>
              <a:spcPct val="90000"/>
            </a:lnSpc>
            <a:spcBef>
              <a:spcPct val="0"/>
            </a:spcBef>
            <a:spcAft>
              <a:spcPct val="35000"/>
            </a:spcAft>
          </a:pPr>
          <a:r>
            <a:rPr lang="es-ES" sz="4200" b="1" kern="1200" dirty="0" smtClean="0"/>
            <a:t>INFORMACIÓN A SUMINISTRAR</a:t>
          </a:r>
          <a:endParaRPr lang="es-ES" sz="4200" b="1" kern="1200" dirty="0"/>
        </a:p>
      </dsp:txBody>
      <dsp:txXfrm>
        <a:off x="49176" y="58439"/>
        <a:ext cx="9229682" cy="9090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EC1470-3545-4E11-AB94-9F06172350A1}">
      <dsp:nvSpPr>
        <dsp:cNvPr id="0" name=""/>
        <dsp:cNvSpPr/>
      </dsp:nvSpPr>
      <dsp:spPr>
        <a:xfrm>
          <a:off x="0" y="9263"/>
          <a:ext cx="9328034"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0">
            <a:lnSpc>
              <a:spcPct val="90000"/>
            </a:lnSpc>
            <a:spcBef>
              <a:spcPct val="0"/>
            </a:spcBef>
            <a:spcAft>
              <a:spcPct val="35000"/>
            </a:spcAft>
          </a:pPr>
          <a:r>
            <a:rPr lang="es-ES" sz="4200" b="1" kern="1200" dirty="0" smtClean="0"/>
            <a:t>INFORMACIÓN A SUMINISTRAR</a:t>
          </a:r>
          <a:endParaRPr lang="es-ES" sz="4200" b="1" kern="1200" dirty="0"/>
        </a:p>
      </dsp:txBody>
      <dsp:txXfrm>
        <a:off x="49176" y="58439"/>
        <a:ext cx="9229682" cy="90901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EC1470-3545-4E11-AB94-9F06172350A1}">
      <dsp:nvSpPr>
        <dsp:cNvPr id="0" name=""/>
        <dsp:cNvSpPr/>
      </dsp:nvSpPr>
      <dsp:spPr>
        <a:xfrm>
          <a:off x="0" y="9263"/>
          <a:ext cx="9328034"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0">
            <a:lnSpc>
              <a:spcPct val="90000"/>
            </a:lnSpc>
            <a:spcBef>
              <a:spcPct val="0"/>
            </a:spcBef>
            <a:spcAft>
              <a:spcPct val="35000"/>
            </a:spcAft>
          </a:pPr>
          <a:r>
            <a:rPr lang="es-ES" sz="4200" b="1" kern="1200" dirty="0" smtClean="0"/>
            <a:t>FORMATO 1001</a:t>
          </a:r>
          <a:endParaRPr lang="es-ES" sz="4200" b="1" kern="1200" dirty="0"/>
        </a:p>
      </dsp:txBody>
      <dsp:txXfrm>
        <a:off x="49176" y="58439"/>
        <a:ext cx="9229682" cy="9090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EC1470-3545-4E11-AB94-9F06172350A1}">
      <dsp:nvSpPr>
        <dsp:cNvPr id="0" name=""/>
        <dsp:cNvSpPr/>
      </dsp:nvSpPr>
      <dsp:spPr>
        <a:xfrm>
          <a:off x="0" y="9263"/>
          <a:ext cx="9328034"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0">
            <a:lnSpc>
              <a:spcPct val="90000"/>
            </a:lnSpc>
            <a:spcBef>
              <a:spcPct val="0"/>
            </a:spcBef>
            <a:spcAft>
              <a:spcPct val="35000"/>
            </a:spcAft>
          </a:pPr>
          <a:r>
            <a:rPr lang="es-ES" sz="4200" b="1" kern="1200" dirty="0" smtClean="0"/>
            <a:t>FORMATO 1009</a:t>
          </a:r>
          <a:endParaRPr lang="es-ES" sz="4200" b="1" kern="1200" dirty="0"/>
        </a:p>
      </dsp:txBody>
      <dsp:txXfrm>
        <a:off x="49176" y="58439"/>
        <a:ext cx="9229682" cy="90901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EC1470-3545-4E11-AB94-9F06172350A1}">
      <dsp:nvSpPr>
        <dsp:cNvPr id="0" name=""/>
        <dsp:cNvSpPr/>
      </dsp:nvSpPr>
      <dsp:spPr>
        <a:xfrm>
          <a:off x="0" y="9263"/>
          <a:ext cx="9328034"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0">
            <a:lnSpc>
              <a:spcPct val="90000"/>
            </a:lnSpc>
            <a:spcBef>
              <a:spcPct val="0"/>
            </a:spcBef>
            <a:spcAft>
              <a:spcPct val="35000"/>
            </a:spcAft>
          </a:pPr>
          <a:r>
            <a:rPr lang="es-ES" sz="4200" b="1" kern="1200" dirty="0" smtClean="0"/>
            <a:t>FORMATO 2276</a:t>
          </a:r>
          <a:endParaRPr lang="es-ES" sz="4200" b="1" kern="1200" dirty="0"/>
        </a:p>
      </dsp:txBody>
      <dsp:txXfrm>
        <a:off x="49176" y="58439"/>
        <a:ext cx="9229682" cy="90901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EC1470-3545-4E11-AB94-9F06172350A1}">
      <dsp:nvSpPr>
        <dsp:cNvPr id="0" name=""/>
        <dsp:cNvSpPr/>
      </dsp:nvSpPr>
      <dsp:spPr>
        <a:xfrm>
          <a:off x="0" y="9263"/>
          <a:ext cx="9328034"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0">
            <a:lnSpc>
              <a:spcPct val="90000"/>
            </a:lnSpc>
            <a:spcBef>
              <a:spcPct val="0"/>
            </a:spcBef>
            <a:spcAft>
              <a:spcPct val="35000"/>
            </a:spcAft>
          </a:pPr>
          <a:r>
            <a:rPr lang="es-ES" sz="4200" b="1" kern="1200" dirty="0" smtClean="0"/>
            <a:t>FORMATO 2278</a:t>
          </a:r>
          <a:endParaRPr lang="es-ES" sz="4200" b="1" kern="1200" dirty="0"/>
        </a:p>
      </dsp:txBody>
      <dsp:txXfrm>
        <a:off x="49176" y="58439"/>
        <a:ext cx="9229682" cy="90901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EC1470-3545-4E11-AB94-9F06172350A1}">
      <dsp:nvSpPr>
        <dsp:cNvPr id="0" name=""/>
        <dsp:cNvSpPr/>
      </dsp:nvSpPr>
      <dsp:spPr>
        <a:xfrm>
          <a:off x="0" y="9263"/>
          <a:ext cx="9328034"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0">
            <a:lnSpc>
              <a:spcPct val="90000"/>
            </a:lnSpc>
            <a:spcBef>
              <a:spcPct val="0"/>
            </a:spcBef>
            <a:spcAft>
              <a:spcPct val="35000"/>
            </a:spcAft>
          </a:pPr>
          <a:r>
            <a:rPr lang="es-ES" sz="4200" b="1" kern="1200" dirty="0" smtClean="0"/>
            <a:t>FORMATO 2278</a:t>
          </a:r>
          <a:endParaRPr lang="es-ES" sz="4200" b="1" kern="1200" dirty="0"/>
        </a:p>
      </dsp:txBody>
      <dsp:txXfrm>
        <a:off x="49176" y="58439"/>
        <a:ext cx="9229682" cy="90901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10136A-0C8F-40B3-A41D-E799C716C28D}" type="datetimeFigureOut">
              <a:rPr lang="es-CO" smtClean="0"/>
              <a:t>26/04/2017</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72793D-A8E8-410F-84E7-56882B641163}" type="slidenum">
              <a:rPr lang="es-CO" smtClean="0"/>
              <a:t>‹Nº›</a:t>
            </a:fld>
            <a:endParaRPr lang="es-CO"/>
          </a:p>
        </p:txBody>
      </p:sp>
    </p:spTree>
    <p:extLst>
      <p:ext uri="{BB962C8B-B14F-4D97-AF65-F5344CB8AC3E}">
        <p14:creationId xmlns:p14="http://schemas.microsoft.com/office/powerpoint/2010/main" val="3532674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1</a:t>
            </a:fld>
            <a:endParaRPr lang="es-CO"/>
          </a:p>
        </p:txBody>
      </p:sp>
    </p:spTree>
    <p:extLst>
      <p:ext uri="{BB962C8B-B14F-4D97-AF65-F5344CB8AC3E}">
        <p14:creationId xmlns:p14="http://schemas.microsoft.com/office/powerpoint/2010/main" val="38675292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10</a:t>
            </a:fld>
            <a:endParaRPr lang="es-CO"/>
          </a:p>
        </p:txBody>
      </p:sp>
    </p:spTree>
    <p:extLst>
      <p:ext uri="{BB962C8B-B14F-4D97-AF65-F5344CB8AC3E}">
        <p14:creationId xmlns:p14="http://schemas.microsoft.com/office/powerpoint/2010/main" val="2351263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11</a:t>
            </a:fld>
            <a:endParaRPr lang="es-CO"/>
          </a:p>
        </p:txBody>
      </p:sp>
    </p:spTree>
    <p:extLst>
      <p:ext uri="{BB962C8B-B14F-4D97-AF65-F5344CB8AC3E}">
        <p14:creationId xmlns:p14="http://schemas.microsoft.com/office/powerpoint/2010/main" val="1451247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12</a:t>
            </a:fld>
            <a:endParaRPr lang="es-CO"/>
          </a:p>
        </p:txBody>
      </p:sp>
    </p:spTree>
    <p:extLst>
      <p:ext uri="{BB962C8B-B14F-4D97-AF65-F5344CB8AC3E}">
        <p14:creationId xmlns:p14="http://schemas.microsoft.com/office/powerpoint/2010/main" val="473977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13</a:t>
            </a:fld>
            <a:endParaRPr lang="es-CO"/>
          </a:p>
        </p:txBody>
      </p:sp>
    </p:spTree>
    <p:extLst>
      <p:ext uri="{BB962C8B-B14F-4D97-AF65-F5344CB8AC3E}">
        <p14:creationId xmlns:p14="http://schemas.microsoft.com/office/powerpoint/2010/main" val="17619417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14</a:t>
            </a:fld>
            <a:endParaRPr lang="es-CO"/>
          </a:p>
        </p:txBody>
      </p:sp>
    </p:spTree>
    <p:extLst>
      <p:ext uri="{BB962C8B-B14F-4D97-AF65-F5344CB8AC3E}">
        <p14:creationId xmlns:p14="http://schemas.microsoft.com/office/powerpoint/2010/main" val="10756638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15</a:t>
            </a:fld>
            <a:endParaRPr lang="es-CO"/>
          </a:p>
        </p:txBody>
      </p:sp>
    </p:spTree>
    <p:extLst>
      <p:ext uri="{BB962C8B-B14F-4D97-AF65-F5344CB8AC3E}">
        <p14:creationId xmlns:p14="http://schemas.microsoft.com/office/powerpoint/2010/main" val="33564850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16</a:t>
            </a:fld>
            <a:endParaRPr lang="es-CO"/>
          </a:p>
        </p:txBody>
      </p:sp>
    </p:spTree>
    <p:extLst>
      <p:ext uri="{BB962C8B-B14F-4D97-AF65-F5344CB8AC3E}">
        <p14:creationId xmlns:p14="http://schemas.microsoft.com/office/powerpoint/2010/main" val="25748278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17</a:t>
            </a:fld>
            <a:endParaRPr lang="es-CO"/>
          </a:p>
        </p:txBody>
      </p:sp>
    </p:spTree>
    <p:extLst>
      <p:ext uri="{BB962C8B-B14F-4D97-AF65-F5344CB8AC3E}">
        <p14:creationId xmlns:p14="http://schemas.microsoft.com/office/powerpoint/2010/main" val="12945958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19</a:t>
            </a:fld>
            <a:endParaRPr lang="es-CO"/>
          </a:p>
        </p:txBody>
      </p:sp>
    </p:spTree>
    <p:extLst>
      <p:ext uri="{BB962C8B-B14F-4D97-AF65-F5344CB8AC3E}">
        <p14:creationId xmlns:p14="http://schemas.microsoft.com/office/powerpoint/2010/main" val="37807434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21</a:t>
            </a:fld>
            <a:endParaRPr lang="es-CO"/>
          </a:p>
        </p:txBody>
      </p:sp>
    </p:spTree>
    <p:extLst>
      <p:ext uri="{BB962C8B-B14F-4D97-AF65-F5344CB8AC3E}">
        <p14:creationId xmlns:p14="http://schemas.microsoft.com/office/powerpoint/2010/main" val="126381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2</a:t>
            </a:fld>
            <a:endParaRPr lang="es-CO"/>
          </a:p>
        </p:txBody>
      </p:sp>
    </p:spTree>
    <p:extLst>
      <p:ext uri="{BB962C8B-B14F-4D97-AF65-F5344CB8AC3E}">
        <p14:creationId xmlns:p14="http://schemas.microsoft.com/office/powerpoint/2010/main" val="19998597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23</a:t>
            </a:fld>
            <a:endParaRPr lang="es-CO"/>
          </a:p>
        </p:txBody>
      </p:sp>
    </p:spTree>
    <p:extLst>
      <p:ext uri="{BB962C8B-B14F-4D97-AF65-F5344CB8AC3E}">
        <p14:creationId xmlns:p14="http://schemas.microsoft.com/office/powerpoint/2010/main" val="3503827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3</a:t>
            </a:fld>
            <a:endParaRPr lang="es-CO"/>
          </a:p>
        </p:txBody>
      </p:sp>
    </p:spTree>
    <p:extLst>
      <p:ext uri="{BB962C8B-B14F-4D97-AF65-F5344CB8AC3E}">
        <p14:creationId xmlns:p14="http://schemas.microsoft.com/office/powerpoint/2010/main" val="2790068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4</a:t>
            </a:fld>
            <a:endParaRPr lang="es-CO"/>
          </a:p>
        </p:txBody>
      </p:sp>
    </p:spTree>
    <p:extLst>
      <p:ext uri="{BB962C8B-B14F-4D97-AF65-F5344CB8AC3E}">
        <p14:creationId xmlns:p14="http://schemas.microsoft.com/office/powerpoint/2010/main" val="4204651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5</a:t>
            </a:fld>
            <a:endParaRPr lang="es-CO"/>
          </a:p>
        </p:txBody>
      </p:sp>
    </p:spTree>
    <p:extLst>
      <p:ext uri="{BB962C8B-B14F-4D97-AF65-F5344CB8AC3E}">
        <p14:creationId xmlns:p14="http://schemas.microsoft.com/office/powerpoint/2010/main" val="10228744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6</a:t>
            </a:fld>
            <a:endParaRPr lang="es-CO"/>
          </a:p>
        </p:txBody>
      </p:sp>
    </p:spTree>
    <p:extLst>
      <p:ext uri="{BB962C8B-B14F-4D97-AF65-F5344CB8AC3E}">
        <p14:creationId xmlns:p14="http://schemas.microsoft.com/office/powerpoint/2010/main" val="3816201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7</a:t>
            </a:fld>
            <a:endParaRPr lang="es-CO"/>
          </a:p>
        </p:txBody>
      </p:sp>
    </p:spTree>
    <p:extLst>
      <p:ext uri="{BB962C8B-B14F-4D97-AF65-F5344CB8AC3E}">
        <p14:creationId xmlns:p14="http://schemas.microsoft.com/office/powerpoint/2010/main" val="3303918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8</a:t>
            </a:fld>
            <a:endParaRPr lang="es-CO"/>
          </a:p>
        </p:txBody>
      </p:sp>
    </p:spTree>
    <p:extLst>
      <p:ext uri="{BB962C8B-B14F-4D97-AF65-F5344CB8AC3E}">
        <p14:creationId xmlns:p14="http://schemas.microsoft.com/office/powerpoint/2010/main" val="1437357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872793D-A8E8-410F-84E7-56882B641163}" type="slidenum">
              <a:rPr lang="es-CO" smtClean="0"/>
              <a:t>9</a:t>
            </a:fld>
            <a:endParaRPr lang="es-CO"/>
          </a:p>
        </p:txBody>
      </p:sp>
    </p:spTree>
    <p:extLst>
      <p:ext uri="{BB962C8B-B14F-4D97-AF65-F5344CB8AC3E}">
        <p14:creationId xmlns:p14="http://schemas.microsoft.com/office/powerpoint/2010/main" val="2965832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365289F5-9898-4B40-AC33-53EA3DD73CE3}" type="datetimeFigureOut">
              <a:rPr lang="es-CO" smtClean="0"/>
              <a:t>26/04/2017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5597DC0F-B94D-4342-9B4B-A344F8DAA67F}" type="slidenum">
              <a:rPr lang="es-CO" smtClean="0"/>
              <a:t>‹Nº›</a:t>
            </a:fld>
            <a:endParaRPr lang="es-CO"/>
          </a:p>
        </p:txBody>
      </p:sp>
    </p:spTree>
    <p:extLst>
      <p:ext uri="{BB962C8B-B14F-4D97-AF65-F5344CB8AC3E}">
        <p14:creationId xmlns:p14="http://schemas.microsoft.com/office/powerpoint/2010/main" val="3067653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65289F5-9898-4B40-AC33-53EA3DD73CE3}" type="datetimeFigureOut">
              <a:rPr lang="es-CO" smtClean="0"/>
              <a:t>26/04/2017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5597DC0F-B94D-4342-9B4B-A344F8DAA67F}" type="slidenum">
              <a:rPr lang="es-CO" smtClean="0"/>
              <a:t>‹Nº›</a:t>
            </a:fld>
            <a:endParaRPr lang="es-CO"/>
          </a:p>
        </p:txBody>
      </p:sp>
    </p:spTree>
    <p:extLst>
      <p:ext uri="{BB962C8B-B14F-4D97-AF65-F5344CB8AC3E}">
        <p14:creationId xmlns:p14="http://schemas.microsoft.com/office/powerpoint/2010/main" val="4207187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65289F5-9898-4B40-AC33-53EA3DD73CE3}" type="datetimeFigureOut">
              <a:rPr lang="es-CO" smtClean="0"/>
              <a:t>26/04/2017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5597DC0F-B94D-4342-9B4B-A344F8DAA67F}" type="slidenum">
              <a:rPr lang="es-CO" smtClean="0"/>
              <a:t>‹Nº›</a:t>
            </a:fld>
            <a:endParaRPr lang="es-CO"/>
          </a:p>
        </p:txBody>
      </p:sp>
    </p:spTree>
    <p:extLst>
      <p:ext uri="{BB962C8B-B14F-4D97-AF65-F5344CB8AC3E}">
        <p14:creationId xmlns:p14="http://schemas.microsoft.com/office/powerpoint/2010/main" val="129149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65289F5-9898-4B40-AC33-53EA3DD73CE3}" type="datetimeFigureOut">
              <a:rPr lang="es-CO" smtClean="0"/>
              <a:t>26/04/2017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5597DC0F-B94D-4342-9B4B-A344F8DAA67F}" type="slidenum">
              <a:rPr lang="es-CO" smtClean="0"/>
              <a:t>‹Nº›</a:t>
            </a:fld>
            <a:endParaRPr lang="es-CO"/>
          </a:p>
        </p:txBody>
      </p:sp>
    </p:spTree>
    <p:extLst>
      <p:ext uri="{BB962C8B-B14F-4D97-AF65-F5344CB8AC3E}">
        <p14:creationId xmlns:p14="http://schemas.microsoft.com/office/powerpoint/2010/main" val="3543647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65289F5-9898-4B40-AC33-53EA3DD73CE3}" type="datetimeFigureOut">
              <a:rPr lang="es-CO" smtClean="0"/>
              <a:t>26/04/2017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5597DC0F-B94D-4342-9B4B-A344F8DAA67F}" type="slidenum">
              <a:rPr lang="es-CO" smtClean="0"/>
              <a:t>‹Nº›</a:t>
            </a:fld>
            <a:endParaRPr lang="es-CO"/>
          </a:p>
        </p:txBody>
      </p:sp>
    </p:spTree>
    <p:extLst>
      <p:ext uri="{BB962C8B-B14F-4D97-AF65-F5344CB8AC3E}">
        <p14:creationId xmlns:p14="http://schemas.microsoft.com/office/powerpoint/2010/main" val="4124346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365289F5-9898-4B40-AC33-53EA3DD73CE3}" type="datetimeFigureOut">
              <a:rPr lang="es-CO" smtClean="0"/>
              <a:t>26/04/2017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5597DC0F-B94D-4342-9B4B-A344F8DAA67F}" type="slidenum">
              <a:rPr lang="es-CO" smtClean="0"/>
              <a:t>‹Nº›</a:t>
            </a:fld>
            <a:endParaRPr lang="es-CO"/>
          </a:p>
        </p:txBody>
      </p:sp>
    </p:spTree>
    <p:extLst>
      <p:ext uri="{BB962C8B-B14F-4D97-AF65-F5344CB8AC3E}">
        <p14:creationId xmlns:p14="http://schemas.microsoft.com/office/powerpoint/2010/main" val="2272670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365289F5-9898-4B40-AC33-53EA3DD73CE3}" type="datetimeFigureOut">
              <a:rPr lang="es-CO" smtClean="0"/>
              <a:t>26/04/2017</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5597DC0F-B94D-4342-9B4B-A344F8DAA67F}" type="slidenum">
              <a:rPr lang="es-CO" smtClean="0"/>
              <a:t>‹Nº›</a:t>
            </a:fld>
            <a:endParaRPr lang="es-CO"/>
          </a:p>
        </p:txBody>
      </p:sp>
    </p:spTree>
    <p:extLst>
      <p:ext uri="{BB962C8B-B14F-4D97-AF65-F5344CB8AC3E}">
        <p14:creationId xmlns:p14="http://schemas.microsoft.com/office/powerpoint/2010/main" val="718658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365289F5-9898-4B40-AC33-53EA3DD73CE3}" type="datetimeFigureOut">
              <a:rPr lang="es-CO" smtClean="0"/>
              <a:t>26/04/2017</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5597DC0F-B94D-4342-9B4B-A344F8DAA67F}" type="slidenum">
              <a:rPr lang="es-CO" smtClean="0"/>
              <a:t>‹Nº›</a:t>
            </a:fld>
            <a:endParaRPr lang="es-CO"/>
          </a:p>
        </p:txBody>
      </p:sp>
    </p:spTree>
    <p:extLst>
      <p:ext uri="{BB962C8B-B14F-4D97-AF65-F5344CB8AC3E}">
        <p14:creationId xmlns:p14="http://schemas.microsoft.com/office/powerpoint/2010/main" val="3236665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65289F5-9898-4B40-AC33-53EA3DD73CE3}" type="datetimeFigureOut">
              <a:rPr lang="es-CO" smtClean="0"/>
              <a:t>26/04/2017</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5597DC0F-B94D-4342-9B4B-A344F8DAA67F}" type="slidenum">
              <a:rPr lang="es-CO" smtClean="0"/>
              <a:t>‹Nº›</a:t>
            </a:fld>
            <a:endParaRPr lang="es-CO"/>
          </a:p>
        </p:txBody>
      </p:sp>
    </p:spTree>
    <p:extLst>
      <p:ext uri="{BB962C8B-B14F-4D97-AF65-F5344CB8AC3E}">
        <p14:creationId xmlns:p14="http://schemas.microsoft.com/office/powerpoint/2010/main" val="3841431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65289F5-9898-4B40-AC33-53EA3DD73CE3}" type="datetimeFigureOut">
              <a:rPr lang="es-CO" smtClean="0"/>
              <a:t>26/04/2017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5597DC0F-B94D-4342-9B4B-A344F8DAA67F}" type="slidenum">
              <a:rPr lang="es-CO" smtClean="0"/>
              <a:t>‹Nº›</a:t>
            </a:fld>
            <a:endParaRPr lang="es-CO"/>
          </a:p>
        </p:txBody>
      </p:sp>
    </p:spTree>
    <p:extLst>
      <p:ext uri="{BB962C8B-B14F-4D97-AF65-F5344CB8AC3E}">
        <p14:creationId xmlns:p14="http://schemas.microsoft.com/office/powerpoint/2010/main" val="2459122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65289F5-9898-4B40-AC33-53EA3DD73CE3}" type="datetimeFigureOut">
              <a:rPr lang="es-CO" smtClean="0"/>
              <a:t>26/04/2017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5597DC0F-B94D-4342-9B4B-A344F8DAA67F}" type="slidenum">
              <a:rPr lang="es-CO" smtClean="0"/>
              <a:t>‹Nº›</a:t>
            </a:fld>
            <a:endParaRPr lang="es-CO"/>
          </a:p>
        </p:txBody>
      </p:sp>
    </p:spTree>
    <p:extLst>
      <p:ext uri="{BB962C8B-B14F-4D97-AF65-F5344CB8AC3E}">
        <p14:creationId xmlns:p14="http://schemas.microsoft.com/office/powerpoint/2010/main" val="823525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5289F5-9898-4B40-AC33-53EA3DD73CE3}" type="datetimeFigureOut">
              <a:rPr lang="es-CO" smtClean="0"/>
              <a:t>26/04/2017</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97DC0F-B94D-4342-9B4B-A344F8DAA67F}" type="slidenum">
              <a:rPr lang="es-CO" smtClean="0"/>
              <a:t>‹Nº›</a:t>
            </a:fld>
            <a:endParaRPr lang="es-CO"/>
          </a:p>
        </p:txBody>
      </p:sp>
    </p:spTree>
    <p:extLst>
      <p:ext uri="{BB962C8B-B14F-4D97-AF65-F5344CB8AC3E}">
        <p14:creationId xmlns:p14="http://schemas.microsoft.com/office/powerpoint/2010/main" val="12469605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slide" Target="slide14.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slide" Target="slide15.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8.png"/><Relationship Id="rId7"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slide" Target="slide18.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8.png"/><Relationship Id="rId7" Type="http://schemas.openxmlformats.org/officeDocument/2006/relationships/image" Target="../media/image21.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slide" Target="slide20.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slide" Target="slide2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8.png"/><Relationship Id="rId7" Type="http://schemas.openxmlformats.org/officeDocument/2006/relationships/image" Target="../media/image25.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19.png"/><Relationship Id="rId4" Type="http://schemas.openxmlformats.org/officeDocument/2006/relationships/slide" Target="slide22.xml"/></Relationships>
</file>

<file path=ppt/slides/_rels/slide2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slide" Target="slide2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8.png"/><Relationship Id="rId7" Type="http://schemas.openxmlformats.org/officeDocument/2006/relationships/image" Target="../media/image30.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slide" Target="slide24.xml"/></Relationships>
</file>

<file path=ppt/slides/_rels/slide24.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image" Target="../media/image33.png"/><Relationship Id="rId1" Type="http://schemas.openxmlformats.org/officeDocument/2006/relationships/slideLayout" Target="../slideLayouts/slideLayout2.xml"/><Relationship Id="rId4" Type="http://schemas.openxmlformats.org/officeDocument/2006/relationships/image" Target="../media/image34.png"/></Relationships>
</file>

<file path=ppt/slides/_rels/slide26.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slide" Target="slide27.xml"/><Relationship Id="rId7" Type="http://schemas.openxmlformats.org/officeDocument/2006/relationships/image" Target="../media/image39.png"/><Relationship Id="rId2" Type="http://schemas.openxmlformats.org/officeDocument/2006/relationships/image" Target="../media/image35.png"/><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37.png"/><Relationship Id="rId10" Type="http://schemas.openxmlformats.org/officeDocument/2006/relationships/image" Target="../media/image42.png"/><Relationship Id="rId4" Type="http://schemas.openxmlformats.org/officeDocument/2006/relationships/image" Target="../media/image36.png"/><Relationship Id="rId9" Type="http://schemas.openxmlformats.org/officeDocument/2006/relationships/image" Target="../media/image41.png"/></Relationships>
</file>

<file path=ppt/slides/_rels/slide27.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slide" Target="slide28.xml"/><Relationship Id="rId1" Type="http://schemas.openxmlformats.org/officeDocument/2006/relationships/slideLayout" Target="../slideLayouts/slideLayout2.xml"/><Relationship Id="rId4" Type="http://schemas.openxmlformats.org/officeDocument/2006/relationships/slide" Target="slide30.xml"/></Relationships>
</file>

<file path=ppt/slides/_rels/slide28.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slide" Target="slide3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50.png"/><Relationship Id="rId3" Type="http://schemas.openxmlformats.org/officeDocument/2006/relationships/image" Target="../media/image45.png"/><Relationship Id="rId7" Type="http://schemas.openxmlformats.org/officeDocument/2006/relationships/image" Target="../media/image49.png"/><Relationship Id="rId2" Type="http://schemas.openxmlformats.org/officeDocument/2006/relationships/slide" Target="slide31.xml"/><Relationship Id="rId1" Type="http://schemas.openxmlformats.org/officeDocument/2006/relationships/slideLayout" Target="../slideLayouts/slideLayout2.xml"/><Relationship Id="rId6" Type="http://schemas.openxmlformats.org/officeDocument/2006/relationships/image" Target="../media/image48.png"/><Relationship Id="rId5" Type="http://schemas.openxmlformats.org/officeDocument/2006/relationships/image" Target="../media/image47.png"/><Relationship Id="rId4" Type="http://schemas.openxmlformats.org/officeDocument/2006/relationships/image" Target="../media/image46.png"/></Relationships>
</file>

<file path=ppt/slides/_rels/slide31.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slide" Target="slide3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54.png"/><Relationship Id="rId3" Type="http://schemas.openxmlformats.org/officeDocument/2006/relationships/image" Target="../media/image45.png"/><Relationship Id="rId7" Type="http://schemas.openxmlformats.org/officeDocument/2006/relationships/image" Target="../media/image53.png"/><Relationship Id="rId2" Type="http://schemas.openxmlformats.org/officeDocument/2006/relationships/slide" Target="slide33.xml"/><Relationship Id="rId1" Type="http://schemas.openxmlformats.org/officeDocument/2006/relationships/slideLayout" Target="../slideLayouts/slideLayout2.xml"/><Relationship Id="rId6" Type="http://schemas.openxmlformats.org/officeDocument/2006/relationships/image" Target="../media/image52.png"/><Relationship Id="rId5" Type="http://schemas.openxmlformats.org/officeDocument/2006/relationships/image" Target="../media/image49.png"/><Relationship Id="rId4" Type="http://schemas.openxmlformats.org/officeDocument/2006/relationships/image" Target="../media/image46.png"/></Relationships>
</file>

<file path=ppt/slides/_rels/slide33.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slide" Target="slide34.xml"/><Relationship Id="rId1" Type="http://schemas.openxmlformats.org/officeDocument/2006/relationships/slideLayout" Target="../slideLayouts/slideLayout2.xml"/><Relationship Id="rId4" Type="http://schemas.openxmlformats.org/officeDocument/2006/relationships/slide" Target="slide32.xml"/></Relationships>
</file>

<file path=ppt/slides/_rels/slide34.xml.rels><?xml version="1.0" encoding="UTF-8" standalone="yes"?>
<Relationships xmlns="http://schemas.openxmlformats.org/package/2006/relationships"><Relationship Id="rId8" Type="http://schemas.openxmlformats.org/officeDocument/2006/relationships/image" Target="../media/image59.png"/><Relationship Id="rId3" Type="http://schemas.openxmlformats.org/officeDocument/2006/relationships/image" Target="../media/image45.png"/><Relationship Id="rId7" Type="http://schemas.openxmlformats.org/officeDocument/2006/relationships/image" Target="../media/image58.png"/><Relationship Id="rId2" Type="http://schemas.openxmlformats.org/officeDocument/2006/relationships/slide" Target="slide35.xml"/><Relationship Id="rId1" Type="http://schemas.openxmlformats.org/officeDocument/2006/relationships/slideLayout" Target="../slideLayouts/slideLayout2.xml"/><Relationship Id="rId6" Type="http://schemas.openxmlformats.org/officeDocument/2006/relationships/image" Target="../media/image57.png"/><Relationship Id="rId5" Type="http://schemas.openxmlformats.org/officeDocument/2006/relationships/image" Target="../media/image46.png"/><Relationship Id="rId4" Type="http://schemas.openxmlformats.org/officeDocument/2006/relationships/image" Target="../media/image56.png"/></Relationships>
</file>

<file path=ppt/slides/_rels/slide35.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slide" Target="slide3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64.png"/><Relationship Id="rId3" Type="http://schemas.openxmlformats.org/officeDocument/2006/relationships/image" Target="../media/image45.png"/><Relationship Id="rId7" Type="http://schemas.openxmlformats.org/officeDocument/2006/relationships/image" Target="../media/image63.png"/><Relationship Id="rId2" Type="http://schemas.openxmlformats.org/officeDocument/2006/relationships/slide" Target="slide35.xml"/><Relationship Id="rId1" Type="http://schemas.openxmlformats.org/officeDocument/2006/relationships/slideLayout" Target="../slideLayouts/slideLayout2.xml"/><Relationship Id="rId6" Type="http://schemas.openxmlformats.org/officeDocument/2006/relationships/image" Target="../media/image62.png"/><Relationship Id="rId5" Type="http://schemas.openxmlformats.org/officeDocument/2006/relationships/image" Target="../media/image61.png"/><Relationship Id="rId4" Type="http://schemas.openxmlformats.org/officeDocument/2006/relationships/image" Target="../media/image46.png"/></Relationships>
</file>

<file path=ppt/slides/_rels/slide37.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image" Target="../media/image6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7.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o 4"/>
          <p:cNvGrpSpPr/>
          <p:nvPr/>
        </p:nvGrpSpPr>
        <p:grpSpPr>
          <a:xfrm>
            <a:off x="654684" y="1958559"/>
            <a:ext cx="10916991" cy="2585700"/>
            <a:chOff x="0" y="773259"/>
            <a:chExt cx="10916991" cy="2585700"/>
          </a:xfrm>
        </p:grpSpPr>
        <p:sp>
          <p:nvSpPr>
            <p:cNvPr id="7" name="Rectángulo redondeado 6"/>
            <p:cNvSpPr/>
            <p:nvPr/>
          </p:nvSpPr>
          <p:spPr>
            <a:xfrm>
              <a:off x="0" y="773259"/>
              <a:ext cx="10916991" cy="258570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ángulo 7"/>
            <p:cNvSpPr/>
            <p:nvPr/>
          </p:nvSpPr>
          <p:spPr>
            <a:xfrm>
              <a:off x="126223" y="899482"/>
              <a:ext cx="10664545" cy="23332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s-CO" sz="6600" b="1" dirty="0">
                  <a:solidFill>
                    <a:schemeClr val="bg1"/>
                  </a:solidFill>
                  <a:latin typeface="Arial" panose="020B0604020202020204" pitchFamily="34" charset="0"/>
                  <a:cs typeface="Arial" panose="020B0604020202020204" pitchFamily="34" charset="0"/>
                </a:rPr>
                <a:t>MEDIOS MAGNETICOS NOMINA AÑO 2016</a:t>
              </a:r>
              <a:endParaRPr lang="es-ES" sz="6500" b="1" kern="1200" dirty="0">
                <a:solidFill>
                  <a:schemeClr val="bg1"/>
                </a:solidFill>
              </a:endParaRPr>
            </a:p>
          </p:txBody>
        </p:sp>
      </p:grpSp>
      <p:pic>
        <p:nvPicPr>
          <p:cNvPr id="2" name="Imagen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6612" y="30777"/>
            <a:ext cx="1981746" cy="1456830"/>
          </a:xfrm>
          <a:prstGeom prst="rect">
            <a:avLst/>
          </a:prstGeom>
        </p:spPr>
      </p:pic>
      <p:pic>
        <p:nvPicPr>
          <p:cNvPr id="3" name="Imagen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12991" y="5581935"/>
            <a:ext cx="1692323" cy="1050878"/>
          </a:xfrm>
          <a:prstGeom prst="rect">
            <a:avLst/>
          </a:prstGeom>
        </p:spPr>
      </p:pic>
    </p:spTree>
    <p:extLst>
      <p:ext uri="{BB962C8B-B14F-4D97-AF65-F5344CB8AC3E}">
        <p14:creationId xmlns:p14="http://schemas.microsoft.com/office/powerpoint/2010/main" val="38226735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o 4"/>
          <p:cNvGrpSpPr/>
          <p:nvPr/>
        </p:nvGrpSpPr>
        <p:grpSpPr>
          <a:xfrm>
            <a:off x="654684" y="1698049"/>
            <a:ext cx="10916991" cy="2996337"/>
            <a:chOff x="0" y="773259"/>
            <a:chExt cx="10916991" cy="2585700"/>
          </a:xfrm>
        </p:grpSpPr>
        <p:sp>
          <p:nvSpPr>
            <p:cNvPr id="7" name="Rectángulo redondeado 6"/>
            <p:cNvSpPr/>
            <p:nvPr/>
          </p:nvSpPr>
          <p:spPr>
            <a:xfrm>
              <a:off x="0" y="773259"/>
              <a:ext cx="10916991" cy="258570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ángulo 7"/>
            <p:cNvSpPr/>
            <p:nvPr/>
          </p:nvSpPr>
          <p:spPr>
            <a:xfrm>
              <a:off x="126223" y="899482"/>
              <a:ext cx="10664545" cy="23332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s-CO" sz="6600" b="1" dirty="0" smtClean="0">
                  <a:solidFill>
                    <a:schemeClr val="bg1"/>
                  </a:solidFill>
                  <a:latin typeface="Arial" panose="020B0604020202020204" pitchFamily="34" charset="0"/>
                  <a:cs typeface="Arial" panose="020B0604020202020204" pitchFamily="34" charset="0"/>
                </a:rPr>
                <a:t>CONFIGURACION MEDIOS </a:t>
              </a:r>
              <a:r>
                <a:rPr lang="es-CO" sz="6600" b="1" dirty="0">
                  <a:solidFill>
                    <a:schemeClr val="bg1"/>
                  </a:solidFill>
                  <a:latin typeface="Arial" panose="020B0604020202020204" pitchFamily="34" charset="0"/>
                  <a:cs typeface="Arial" panose="020B0604020202020204" pitchFamily="34" charset="0"/>
                </a:rPr>
                <a:t>MAGNETICOS NOMINA AÑO 2016</a:t>
              </a:r>
              <a:endParaRPr lang="es-ES" sz="6500" b="1" kern="1200" dirty="0">
                <a:solidFill>
                  <a:schemeClr val="bg1"/>
                </a:solidFill>
              </a:endParaRPr>
            </a:p>
          </p:txBody>
        </p:sp>
      </p:grpSp>
      <p:pic>
        <p:nvPicPr>
          <p:cNvPr id="9" name="Imagen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6612" y="30777"/>
            <a:ext cx="1981746" cy="1456830"/>
          </a:xfrm>
          <a:prstGeom prst="rect">
            <a:avLst/>
          </a:prstGeom>
        </p:spPr>
      </p:pic>
    </p:spTree>
    <p:extLst>
      <p:ext uri="{BB962C8B-B14F-4D97-AF65-F5344CB8AC3E}">
        <p14:creationId xmlns:p14="http://schemas.microsoft.com/office/powerpoint/2010/main" val="2673263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o 4"/>
          <p:cNvGrpSpPr/>
          <p:nvPr/>
        </p:nvGrpSpPr>
        <p:grpSpPr>
          <a:xfrm>
            <a:off x="654684" y="1698049"/>
            <a:ext cx="10916991" cy="2996337"/>
            <a:chOff x="0" y="773259"/>
            <a:chExt cx="10916991" cy="2585700"/>
          </a:xfrm>
        </p:grpSpPr>
        <p:sp>
          <p:nvSpPr>
            <p:cNvPr id="7" name="Rectángulo redondeado 6"/>
            <p:cNvSpPr/>
            <p:nvPr/>
          </p:nvSpPr>
          <p:spPr>
            <a:xfrm>
              <a:off x="0" y="773259"/>
              <a:ext cx="10916991" cy="258570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ángulo 7"/>
            <p:cNvSpPr/>
            <p:nvPr/>
          </p:nvSpPr>
          <p:spPr>
            <a:xfrm>
              <a:off x="126223" y="899482"/>
              <a:ext cx="10664545" cy="23332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s-CO" sz="6600" b="1" dirty="0" smtClean="0">
                  <a:solidFill>
                    <a:schemeClr val="bg1"/>
                  </a:solidFill>
                  <a:latin typeface="Arial" panose="020B0604020202020204" pitchFamily="34" charset="0"/>
                  <a:cs typeface="Arial" panose="020B0604020202020204" pitchFamily="34" charset="0"/>
                </a:rPr>
                <a:t>GESTION DE NOMINA</a:t>
              </a:r>
              <a:endParaRPr lang="es-ES" sz="6500" b="1" kern="1200" dirty="0">
                <a:solidFill>
                  <a:schemeClr val="bg1"/>
                </a:solidFill>
              </a:endParaRPr>
            </a:p>
          </p:txBody>
        </p:sp>
      </p:grpSp>
      <p:pic>
        <p:nvPicPr>
          <p:cNvPr id="9" name="Imagen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6612" y="30777"/>
            <a:ext cx="1981746" cy="1456830"/>
          </a:xfrm>
          <a:prstGeom prst="rect">
            <a:avLst/>
          </a:prstGeom>
        </p:spPr>
      </p:pic>
    </p:spTree>
    <p:extLst>
      <p:ext uri="{BB962C8B-B14F-4D97-AF65-F5344CB8AC3E}">
        <p14:creationId xmlns:p14="http://schemas.microsoft.com/office/powerpoint/2010/main" val="22773247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3"/>
          <a:stretch>
            <a:fillRect/>
          </a:stretch>
        </p:blipFill>
        <p:spPr>
          <a:xfrm>
            <a:off x="0" y="272961"/>
            <a:ext cx="12163912" cy="6469038"/>
          </a:xfrm>
          <a:prstGeom prst="rect">
            <a:avLst/>
          </a:prstGeom>
        </p:spPr>
      </p:pic>
      <p:sp>
        <p:nvSpPr>
          <p:cNvPr id="11" name="Flecha derecha 10">
            <a:hlinkClick r:id="rId4" action="ppaction://hlinksldjump"/>
          </p:cNvPr>
          <p:cNvSpPr/>
          <p:nvPr/>
        </p:nvSpPr>
        <p:spPr>
          <a:xfrm>
            <a:off x="9580728" y="1992574"/>
            <a:ext cx="978408" cy="484632"/>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spTree>
    <p:extLst>
      <p:ext uri="{BB962C8B-B14F-4D97-AF65-F5344CB8AC3E}">
        <p14:creationId xmlns:p14="http://schemas.microsoft.com/office/powerpoint/2010/main" val="33442404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3"/>
          <a:stretch>
            <a:fillRect/>
          </a:stretch>
        </p:blipFill>
        <p:spPr>
          <a:xfrm>
            <a:off x="1590035" y="154389"/>
            <a:ext cx="9423709" cy="6315573"/>
          </a:xfrm>
          <a:prstGeom prst="rect">
            <a:avLst/>
          </a:prstGeom>
        </p:spPr>
      </p:pic>
      <p:sp>
        <p:nvSpPr>
          <p:cNvPr id="5" name="Flecha derecha 4">
            <a:hlinkClick r:id="rId4" action="ppaction://hlinksldjump"/>
          </p:cNvPr>
          <p:cNvSpPr/>
          <p:nvPr/>
        </p:nvSpPr>
        <p:spPr>
          <a:xfrm>
            <a:off x="1323833" y="586853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1432732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3"/>
          <a:stretch>
            <a:fillRect/>
          </a:stretch>
        </p:blipFill>
        <p:spPr>
          <a:xfrm>
            <a:off x="0" y="95606"/>
            <a:ext cx="12191999" cy="6482615"/>
          </a:xfrm>
          <a:prstGeom prst="rect">
            <a:avLst/>
          </a:prstGeom>
        </p:spPr>
      </p:pic>
      <p:sp>
        <p:nvSpPr>
          <p:cNvPr id="8" name="Flecha derecha 7"/>
          <p:cNvSpPr/>
          <p:nvPr/>
        </p:nvSpPr>
        <p:spPr>
          <a:xfrm>
            <a:off x="1910686" y="1460311"/>
            <a:ext cx="709684" cy="2593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9" name="Imagen 8"/>
          <p:cNvPicPr>
            <a:picLocks noChangeAspect="1"/>
          </p:cNvPicPr>
          <p:nvPr/>
        </p:nvPicPr>
        <p:blipFill>
          <a:blip r:embed="rId4"/>
          <a:stretch>
            <a:fillRect/>
          </a:stretch>
        </p:blipFill>
        <p:spPr>
          <a:xfrm>
            <a:off x="2752440" y="1460311"/>
            <a:ext cx="2838450" cy="809625"/>
          </a:xfrm>
          <a:prstGeom prst="rect">
            <a:avLst/>
          </a:prstGeom>
        </p:spPr>
      </p:pic>
      <p:sp>
        <p:nvSpPr>
          <p:cNvPr id="11" name="Flecha derecha 10"/>
          <p:cNvSpPr/>
          <p:nvPr/>
        </p:nvSpPr>
        <p:spPr>
          <a:xfrm>
            <a:off x="5211240" y="1549021"/>
            <a:ext cx="709684" cy="2593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Cruz 13">
            <a:hlinkClick r:id="rId5" action="ppaction://hlinksldjump"/>
          </p:cNvPr>
          <p:cNvSpPr/>
          <p:nvPr/>
        </p:nvSpPr>
        <p:spPr>
          <a:xfrm>
            <a:off x="11655189" y="4554690"/>
            <a:ext cx="232012" cy="191069"/>
          </a:xfrm>
          <a:prstGeom prst="plus">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pic>
        <p:nvPicPr>
          <p:cNvPr id="3" name="Imagen 2"/>
          <p:cNvPicPr>
            <a:picLocks noChangeAspect="1"/>
          </p:cNvPicPr>
          <p:nvPr/>
        </p:nvPicPr>
        <p:blipFill>
          <a:blip r:embed="rId6"/>
          <a:stretch>
            <a:fillRect/>
          </a:stretch>
        </p:blipFill>
        <p:spPr>
          <a:xfrm>
            <a:off x="135739" y="2749524"/>
            <a:ext cx="11920520" cy="3610331"/>
          </a:xfrm>
          <a:prstGeom prst="rect">
            <a:avLst/>
          </a:prstGeom>
        </p:spPr>
      </p:pic>
    </p:spTree>
    <p:extLst>
      <p:ext uri="{BB962C8B-B14F-4D97-AF65-F5344CB8AC3E}">
        <p14:creationId xmlns:p14="http://schemas.microsoft.com/office/powerpoint/2010/main" val="3597628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3"/>
          <a:stretch>
            <a:fillRect/>
          </a:stretch>
        </p:blipFill>
        <p:spPr>
          <a:xfrm>
            <a:off x="163773" y="182468"/>
            <a:ext cx="11831795" cy="3092995"/>
          </a:xfrm>
          <a:prstGeom prst="rect">
            <a:avLst/>
          </a:prstGeom>
        </p:spPr>
      </p:pic>
      <p:pic>
        <p:nvPicPr>
          <p:cNvPr id="5" name="Imagen 4"/>
          <p:cNvPicPr>
            <a:picLocks noChangeAspect="1"/>
          </p:cNvPicPr>
          <p:nvPr/>
        </p:nvPicPr>
        <p:blipFill>
          <a:blip r:embed="rId4"/>
          <a:stretch>
            <a:fillRect/>
          </a:stretch>
        </p:blipFill>
        <p:spPr>
          <a:xfrm>
            <a:off x="260587" y="1647079"/>
            <a:ext cx="2990850" cy="390525"/>
          </a:xfrm>
          <a:prstGeom prst="rect">
            <a:avLst/>
          </a:prstGeom>
        </p:spPr>
      </p:pic>
      <p:pic>
        <p:nvPicPr>
          <p:cNvPr id="6" name="Imagen 5"/>
          <p:cNvPicPr>
            <a:picLocks noChangeAspect="1"/>
          </p:cNvPicPr>
          <p:nvPr/>
        </p:nvPicPr>
        <p:blipFill>
          <a:blip r:embed="rId5"/>
          <a:stretch>
            <a:fillRect/>
          </a:stretch>
        </p:blipFill>
        <p:spPr>
          <a:xfrm>
            <a:off x="3237789" y="1660725"/>
            <a:ext cx="3048000" cy="371475"/>
          </a:xfrm>
          <a:prstGeom prst="rect">
            <a:avLst/>
          </a:prstGeom>
        </p:spPr>
      </p:pic>
      <p:pic>
        <p:nvPicPr>
          <p:cNvPr id="7" name="Imagen 6"/>
          <p:cNvPicPr>
            <a:picLocks noChangeAspect="1"/>
          </p:cNvPicPr>
          <p:nvPr/>
        </p:nvPicPr>
        <p:blipFill>
          <a:blip r:embed="rId6"/>
          <a:stretch>
            <a:fillRect/>
          </a:stretch>
        </p:blipFill>
        <p:spPr>
          <a:xfrm>
            <a:off x="6272141" y="1647079"/>
            <a:ext cx="2981325" cy="371475"/>
          </a:xfrm>
          <a:prstGeom prst="rect">
            <a:avLst/>
          </a:prstGeom>
        </p:spPr>
      </p:pic>
      <p:pic>
        <p:nvPicPr>
          <p:cNvPr id="12" name="Imagen 11"/>
          <p:cNvPicPr>
            <a:picLocks noChangeAspect="1"/>
          </p:cNvPicPr>
          <p:nvPr/>
        </p:nvPicPr>
        <p:blipFill>
          <a:blip r:embed="rId7"/>
          <a:stretch>
            <a:fillRect/>
          </a:stretch>
        </p:blipFill>
        <p:spPr>
          <a:xfrm>
            <a:off x="9210675" y="1666128"/>
            <a:ext cx="2981325" cy="333375"/>
          </a:xfrm>
          <a:prstGeom prst="rect">
            <a:avLst/>
          </a:prstGeom>
        </p:spPr>
      </p:pic>
      <p:sp>
        <p:nvSpPr>
          <p:cNvPr id="2" name="Flecha arriba 1">
            <a:hlinkClick r:id="rId8" action="ppaction://hlinksldjump"/>
          </p:cNvPr>
          <p:cNvSpPr/>
          <p:nvPr/>
        </p:nvSpPr>
        <p:spPr>
          <a:xfrm>
            <a:off x="5595583" y="3021253"/>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676953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3"/>
          <a:stretch>
            <a:fillRect/>
          </a:stretch>
        </p:blipFill>
        <p:spPr>
          <a:xfrm>
            <a:off x="123044" y="275941"/>
            <a:ext cx="11564370" cy="3695558"/>
          </a:xfrm>
          <a:prstGeom prst="rect">
            <a:avLst/>
          </a:prstGeom>
        </p:spPr>
      </p:pic>
    </p:spTree>
    <p:extLst>
      <p:ext uri="{BB962C8B-B14F-4D97-AF65-F5344CB8AC3E}">
        <p14:creationId xmlns:p14="http://schemas.microsoft.com/office/powerpoint/2010/main" val="33113061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3"/>
          <a:stretch>
            <a:fillRect/>
          </a:stretch>
        </p:blipFill>
        <p:spPr>
          <a:xfrm>
            <a:off x="163773" y="182468"/>
            <a:ext cx="11831795" cy="3092995"/>
          </a:xfrm>
          <a:prstGeom prst="rect">
            <a:avLst/>
          </a:prstGeom>
        </p:spPr>
      </p:pic>
      <p:sp>
        <p:nvSpPr>
          <p:cNvPr id="2" name="Flecha arriba 1">
            <a:hlinkClick r:id="rId4" action="ppaction://hlinksldjump"/>
          </p:cNvPr>
          <p:cNvSpPr/>
          <p:nvPr/>
        </p:nvSpPr>
        <p:spPr>
          <a:xfrm>
            <a:off x="5595583" y="3021253"/>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3" name="Imagen 2"/>
          <p:cNvPicPr>
            <a:picLocks noChangeAspect="1"/>
          </p:cNvPicPr>
          <p:nvPr/>
        </p:nvPicPr>
        <p:blipFill>
          <a:blip r:embed="rId5"/>
          <a:stretch>
            <a:fillRect/>
          </a:stretch>
        </p:blipFill>
        <p:spPr>
          <a:xfrm>
            <a:off x="254403" y="1623906"/>
            <a:ext cx="3000375" cy="361950"/>
          </a:xfrm>
          <a:prstGeom prst="rect">
            <a:avLst/>
          </a:prstGeom>
        </p:spPr>
      </p:pic>
      <p:pic>
        <p:nvPicPr>
          <p:cNvPr id="8" name="Imagen 7"/>
          <p:cNvPicPr>
            <a:picLocks noChangeAspect="1"/>
          </p:cNvPicPr>
          <p:nvPr/>
        </p:nvPicPr>
        <p:blipFill>
          <a:blip r:embed="rId6"/>
          <a:stretch>
            <a:fillRect/>
          </a:stretch>
        </p:blipFill>
        <p:spPr>
          <a:xfrm>
            <a:off x="3267858" y="1647079"/>
            <a:ext cx="2952750" cy="285750"/>
          </a:xfrm>
          <a:prstGeom prst="rect">
            <a:avLst/>
          </a:prstGeom>
        </p:spPr>
      </p:pic>
      <p:pic>
        <p:nvPicPr>
          <p:cNvPr id="9" name="Imagen 8"/>
          <p:cNvPicPr>
            <a:picLocks noChangeAspect="1"/>
          </p:cNvPicPr>
          <p:nvPr/>
        </p:nvPicPr>
        <p:blipFill>
          <a:blip r:embed="rId7"/>
          <a:stretch>
            <a:fillRect/>
          </a:stretch>
        </p:blipFill>
        <p:spPr>
          <a:xfrm>
            <a:off x="6243389" y="1687169"/>
            <a:ext cx="2971800" cy="333375"/>
          </a:xfrm>
          <a:prstGeom prst="rect">
            <a:avLst/>
          </a:prstGeom>
        </p:spPr>
      </p:pic>
      <p:pic>
        <p:nvPicPr>
          <p:cNvPr id="10" name="Imagen 9"/>
          <p:cNvPicPr>
            <a:picLocks noChangeAspect="1"/>
          </p:cNvPicPr>
          <p:nvPr/>
        </p:nvPicPr>
        <p:blipFill>
          <a:blip r:embed="rId8"/>
          <a:stretch>
            <a:fillRect/>
          </a:stretch>
        </p:blipFill>
        <p:spPr>
          <a:xfrm>
            <a:off x="9237970" y="1679356"/>
            <a:ext cx="2905125" cy="304800"/>
          </a:xfrm>
          <a:prstGeom prst="rect">
            <a:avLst/>
          </a:prstGeom>
        </p:spPr>
      </p:pic>
    </p:spTree>
    <p:extLst>
      <p:ext uri="{BB962C8B-B14F-4D97-AF65-F5344CB8AC3E}">
        <p14:creationId xmlns:p14="http://schemas.microsoft.com/office/powerpoint/2010/main" val="721652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290586" y="707121"/>
            <a:ext cx="11554411" cy="3077088"/>
          </a:xfrm>
          <a:prstGeom prst="rect">
            <a:avLst/>
          </a:prstGeom>
        </p:spPr>
      </p:pic>
    </p:spTree>
    <p:extLst>
      <p:ext uri="{BB962C8B-B14F-4D97-AF65-F5344CB8AC3E}">
        <p14:creationId xmlns:p14="http://schemas.microsoft.com/office/powerpoint/2010/main" val="29620749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3"/>
          <a:stretch>
            <a:fillRect/>
          </a:stretch>
        </p:blipFill>
        <p:spPr>
          <a:xfrm>
            <a:off x="163773" y="182468"/>
            <a:ext cx="11831795" cy="3092995"/>
          </a:xfrm>
          <a:prstGeom prst="rect">
            <a:avLst/>
          </a:prstGeom>
        </p:spPr>
      </p:pic>
      <p:sp>
        <p:nvSpPr>
          <p:cNvPr id="2" name="Flecha arriba 1">
            <a:hlinkClick r:id="rId4" action="ppaction://hlinksldjump"/>
          </p:cNvPr>
          <p:cNvSpPr/>
          <p:nvPr/>
        </p:nvSpPr>
        <p:spPr>
          <a:xfrm>
            <a:off x="5595583" y="3021253"/>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5" name="Imagen 4"/>
          <p:cNvPicPr>
            <a:picLocks noChangeAspect="1"/>
          </p:cNvPicPr>
          <p:nvPr/>
        </p:nvPicPr>
        <p:blipFill>
          <a:blip r:embed="rId5"/>
          <a:stretch>
            <a:fillRect/>
          </a:stretch>
        </p:blipFill>
        <p:spPr>
          <a:xfrm>
            <a:off x="296514" y="1686761"/>
            <a:ext cx="2905125" cy="266700"/>
          </a:xfrm>
          <a:prstGeom prst="rect">
            <a:avLst/>
          </a:prstGeom>
        </p:spPr>
      </p:pic>
      <p:pic>
        <p:nvPicPr>
          <p:cNvPr id="6" name="Imagen 5"/>
          <p:cNvPicPr>
            <a:picLocks noChangeAspect="1"/>
          </p:cNvPicPr>
          <p:nvPr/>
        </p:nvPicPr>
        <p:blipFill>
          <a:blip r:embed="rId6"/>
          <a:stretch>
            <a:fillRect/>
          </a:stretch>
        </p:blipFill>
        <p:spPr>
          <a:xfrm>
            <a:off x="3340708" y="1686761"/>
            <a:ext cx="1571625" cy="266700"/>
          </a:xfrm>
          <a:prstGeom prst="rect">
            <a:avLst/>
          </a:prstGeom>
        </p:spPr>
      </p:pic>
      <p:pic>
        <p:nvPicPr>
          <p:cNvPr id="7" name="Imagen 6"/>
          <p:cNvPicPr>
            <a:picLocks noChangeAspect="1"/>
          </p:cNvPicPr>
          <p:nvPr/>
        </p:nvPicPr>
        <p:blipFill>
          <a:blip r:embed="rId7"/>
          <a:stretch>
            <a:fillRect/>
          </a:stretch>
        </p:blipFill>
        <p:spPr>
          <a:xfrm>
            <a:off x="6210813" y="1686761"/>
            <a:ext cx="1495425" cy="266700"/>
          </a:xfrm>
          <a:prstGeom prst="rect">
            <a:avLst/>
          </a:prstGeom>
        </p:spPr>
      </p:pic>
      <p:pic>
        <p:nvPicPr>
          <p:cNvPr id="11" name="Imagen 10"/>
          <p:cNvPicPr>
            <a:picLocks noChangeAspect="1"/>
          </p:cNvPicPr>
          <p:nvPr/>
        </p:nvPicPr>
        <p:blipFill>
          <a:blip r:embed="rId8"/>
          <a:stretch>
            <a:fillRect/>
          </a:stretch>
        </p:blipFill>
        <p:spPr>
          <a:xfrm>
            <a:off x="9306661" y="1705811"/>
            <a:ext cx="1257300" cy="247650"/>
          </a:xfrm>
          <a:prstGeom prst="rect">
            <a:avLst/>
          </a:prstGeom>
        </p:spPr>
      </p:pic>
    </p:spTree>
    <p:extLst>
      <p:ext uri="{BB962C8B-B14F-4D97-AF65-F5344CB8AC3E}">
        <p14:creationId xmlns:p14="http://schemas.microsoft.com/office/powerpoint/2010/main" val="2573372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a 9"/>
          <p:cNvGraphicFramePr/>
          <p:nvPr>
            <p:extLst>
              <p:ext uri="{D42A27DB-BD31-4B8C-83A1-F6EECF244321}">
                <p14:modId xmlns:p14="http://schemas.microsoft.com/office/powerpoint/2010/main" val="1431892019"/>
              </p:ext>
            </p:extLst>
          </p:nvPr>
        </p:nvGraphicFramePr>
        <p:xfrm>
          <a:off x="2245267" y="225313"/>
          <a:ext cx="9585720" cy="1325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Marcador de contenido 4"/>
          <p:cNvGraphicFramePr>
            <a:graphicFrameLocks/>
          </p:cNvGraphicFramePr>
          <p:nvPr>
            <p:extLst>
              <p:ext uri="{D42A27DB-BD31-4B8C-83A1-F6EECF244321}">
                <p14:modId xmlns:p14="http://schemas.microsoft.com/office/powerpoint/2010/main" val="1431394965"/>
              </p:ext>
            </p:extLst>
          </p:nvPr>
        </p:nvGraphicFramePr>
        <p:xfrm>
          <a:off x="1287194" y="1683273"/>
          <a:ext cx="10515600" cy="477211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5" name="Imagen 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4339" y="226443"/>
            <a:ext cx="1981746" cy="1456830"/>
          </a:xfrm>
          <a:prstGeom prst="rect">
            <a:avLst/>
          </a:prstGeom>
        </p:spPr>
      </p:pic>
    </p:spTree>
    <p:extLst>
      <p:ext uri="{BB962C8B-B14F-4D97-AF65-F5344CB8AC3E}">
        <p14:creationId xmlns:p14="http://schemas.microsoft.com/office/powerpoint/2010/main" val="25985709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hlinkClick r:id="rId2" action="ppaction://hlinksldjump"/>
          </p:cNvPr>
          <p:cNvPicPr>
            <a:picLocks noChangeAspect="1"/>
          </p:cNvPicPr>
          <p:nvPr/>
        </p:nvPicPr>
        <p:blipFill>
          <a:blip r:embed="rId3"/>
          <a:stretch>
            <a:fillRect/>
          </a:stretch>
        </p:blipFill>
        <p:spPr>
          <a:xfrm>
            <a:off x="234315" y="358432"/>
            <a:ext cx="11596614" cy="3552385"/>
          </a:xfrm>
          <a:prstGeom prst="rect">
            <a:avLst/>
          </a:prstGeom>
        </p:spPr>
      </p:pic>
    </p:spTree>
    <p:extLst>
      <p:ext uri="{BB962C8B-B14F-4D97-AF65-F5344CB8AC3E}">
        <p14:creationId xmlns:p14="http://schemas.microsoft.com/office/powerpoint/2010/main" val="35648718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3"/>
          <a:stretch>
            <a:fillRect/>
          </a:stretch>
        </p:blipFill>
        <p:spPr>
          <a:xfrm>
            <a:off x="163773" y="182468"/>
            <a:ext cx="11831795" cy="3092995"/>
          </a:xfrm>
          <a:prstGeom prst="rect">
            <a:avLst/>
          </a:prstGeom>
        </p:spPr>
      </p:pic>
      <p:sp>
        <p:nvSpPr>
          <p:cNvPr id="2" name="Flecha arriba 1">
            <a:hlinkClick r:id="rId4" action="ppaction://hlinksldjump"/>
          </p:cNvPr>
          <p:cNvSpPr/>
          <p:nvPr/>
        </p:nvSpPr>
        <p:spPr>
          <a:xfrm>
            <a:off x="5595583" y="3021253"/>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5" name="Imagen 4"/>
          <p:cNvPicPr>
            <a:picLocks noChangeAspect="1"/>
          </p:cNvPicPr>
          <p:nvPr/>
        </p:nvPicPr>
        <p:blipFill>
          <a:blip r:embed="rId5"/>
          <a:stretch>
            <a:fillRect/>
          </a:stretch>
        </p:blipFill>
        <p:spPr>
          <a:xfrm>
            <a:off x="296514" y="1686761"/>
            <a:ext cx="2905125" cy="266700"/>
          </a:xfrm>
          <a:prstGeom prst="rect">
            <a:avLst/>
          </a:prstGeom>
        </p:spPr>
      </p:pic>
      <p:pic>
        <p:nvPicPr>
          <p:cNvPr id="3" name="Imagen 2"/>
          <p:cNvPicPr>
            <a:picLocks noChangeAspect="1"/>
          </p:cNvPicPr>
          <p:nvPr/>
        </p:nvPicPr>
        <p:blipFill>
          <a:blip r:embed="rId6"/>
          <a:stretch>
            <a:fillRect/>
          </a:stretch>
        </p:blipFill>
        <p:spPr>
          <a:xfrm>
            <a:off x="3320312" y="1682218"/>
            <a:ext cx="1752600" cy="257175"/>
          </a:xfrm>
          <a:prstGeom prst="rect">
            <a:avLst/>
          </a:prstGeom>
        </p:spPr>
      </p:pic>
      <p:pic>
        <p:nvPicPr>
          <p:cNvPr id="8" name="Imagen 7"/>
          <p:cNvPicPr>
            <a:picLocks noChangeAspect="1"/>
          </p:cNvPicPr>
          <p:nvPr/>
        </p:nvPicPr>
        <p:blipFill>
          <a:blip r:embed="rId7"/>
          <a:stretch>
            <a:fillRect/>
          </a:stretch>
        </p:blipFill>
        <p:spPr>
          <a:xfrm>
            <a:off x="6326965" y="1677455"/>
            <a:ext cx="609600" cy="266700"/>
          </a:xfrm>
          <a:prstGeom prst="rect">
            <a:avLst/>
          </a:prstGeom>
        </p:spPr>
      </p:pic>
      <p:pic>
        <p:nvPicPr>
          <p:cNvPr id="9" name="Imagen 8"/>
          <p:cNvPicPr>
            <a:picLocks noChangeAspect="1"/>
          </p:cNvPicPr>
          <p:nvPr/>
        </p:nvPicPr>
        <p:blipFill>
          <a:blip r:embed="rId8"/>
          <a:stretch>
            <a:fillRect/>
          </a:stretch>
        </p:blipFill>
        <p:spPr>
          <a:xfrm>
            <a:off x="9278712" y="1702911"/>
            <a:ext cx="1228725" cy="257175"/>
          </a:xfrm>
          <a:prstGeom prst="rect">
            <a:avLst/>
          </a:prstGeom>
        </p:spPr>
      </p:pic>
    </p:spTree>
    <p:extLst>
      <p:ext uri="{BB962C8B-B14F-4D97-AF65-F5344CB8AC3E}">
        <p14:creationId xmlns:p14="http://schemas.microsoft.com/office/powerpoint/2010/main" val="1799011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hlinkClick r:id="rId2" action="ppaction://hlinksldjump"/>
          </p:cNvPr>
          <p:cNvPicPr>
            <a:picLocks noChangeAspect="1"/>
          </p:cNvPicPr>
          <p:nvPr/>
        </p:nvPicPr>
        <p:blipFill>
          <a:blip r:embed="rId3"/>
          <a:stretch>
            <a:fillRect/>
          </a:stretch>
        </p:blipFill>
        <p:spPr>
          <a:xfrm>
            <a:off x="248383" y="351032"/>
            <a:ext cx="11638817" cy="3630125"/>
          </a:xfrm>
          <a:prstGeom prst="rect">
            <a:avLst/>
          </a:prstGeom>
        </p:spPr>
      </p:pic>
    </p:spTree>
    <p:extLst>
      <p:ext uri="{BB962C8B-B14F-4D97-AF65-F5344CB8AC3E}">
        <p14:creationId xmlns:p14="http://schemas.microsoft.com/office/powerpoint/2010/main" val="27836507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3"/>
          <a:stretch>
            <a:fillRect/>
          </a:stretch>
        </p:blipFill>
        <p:spPr>
          <a:xfrm>
            <a:off x="163773" y="182468"/>
            <a:ext cx="11831795" cy="3092995"/>
          </a:xfrm>
          <a:prstGeom prst="rect">
            <a:avLst/>
          </a:prstGeom>
        </p:spPr>
      </p:pic>
      <p:sp>
        <p:nvSpPr>
          <p:cNvPr id="2" name="Flecha arriba 1">
            <a:hlinkClick r:id="rId4" action="ppaction://hlinksldjump"/>
          </p:cNvPr>
          <p:cNvSpPr/>
          <p:nvPr/>
        </p:nvSpPr>
        <p:spPr>
          <a:xfrm>
            <a:off x="5595583" y="3021253"/>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6" name="Imagen 5"/>
          <p:cNvPicPr>
            <a:picLocks noChangeAspect="1"/>
          </p:cNvPicPr>
          <p:nvPr/>
        </p:nvPicPr>
        <p:blipFill>
          <a:blip r:embed="rId5"/>
          <a:stretch>
            <a:fillRect/>
          </a:stretch>
        </p:blipFill>
        <p:spPr>
          <a:xfrm>
            <a:off x="384000" y="1700829"/>
            <a:ext cx="676275" cy="219075"/>
          </a:xfrm>
          <a:prstGeom prst="rect">
            <a:avLst/>
          </a:prstGeom>
        </p:spPr>
      </p:pic>
      <p:pic>
        <p:nvPicPr>
          <p:cNvPr id="7" name="Imagen 6"/>
          <p:cNvPicPr>
            <a:picLocks noChangeAspect="1"/>
          </p:cNvPicPr>
          <p:nvPr/>
        </p:nvPicPr>
        <p:blipFill>
          <a:blip r:embed="rId6"/>
          <a:stretch>
            <a:fillRect/>
          </a:stretch>
        </p:blipFill>
        <p:spPr>
          <a:xfrm>
            <a:off x="3310835" y="1686322"/>
            <a:ext cx="2667000" cy="247650"/>
          </a:xfrm>
          <a:prstGeom prst="rect">
            <a:avLst/>
          </a:prstGeom>
        </p:spPr>
      </p:pic>
      <p:pic>
        <p:nvPicPr>
          <p:cNvPr id="10" name="Imagen 9"/>
          <p:cNvPicPr>
            <a:picLocks noChangeAspect="1"/>
          </p:cNvPicPr>
          <p:nvPr/>
        </p:nvPicPr>
        <p:blipFill>
          <a:blip r:embed="rId7"/>
          <a:stretch>
            <a:fillRect/>
          </a:stretch>
        </p:blipFill>
        <p:spPr>
          <a:xfrm>
            <a:off x="6374714" y="1714897"/>
            <a:ext cx="342900" cy="209550"/>
          </a:xfrm>
          <a:prstGeom prst="rect">
            <a:avLst/>
          </a:prstGeom>
        </p:spPr>
      </p:pic>
      <p:pic>
        <p:nvPicPr>
          <p:cNvPr id="11" name="Imagen 10"/>
          <p:cNvPicPr>
            <a:picLocks noChangeAspect="1"/>
          </p:cNvPicPr>
          <p:nvPr/>
        </p:nvPicPr>
        <p:blipFill>
          <a:blip r:embed="rId8"/>
          <a:stretch>
            <a:fillRect/>
          </a:stretch>
        </p:blipFill>
        <p:spPr>
          <a:xfrm>
            <a:off x="9359997" y="1705372"/>
            <a:ext cx="1181100" cy="209550"/>
          </a:xfrm>
          <a:prstGeom prst="rect">
            <a:avLst/>
          </a:prstGeom>
        </p:spPr>
      </p:pic>
    </p:spTree>
    <p:extLst>
      <p:ext uri="{BB962C8B-B14F-4D97-AF65-F5344CB8AC3E}">
        <p14:creationId xmlns:p14="http://schemas.microsoft.com/office/powerpoint/2010/main" val="624135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280622" y="391551"/>
            <a:ext cx="11522172" cy="4724400"/>
          </a:xfrm>
          <a:prstGeom prst="rect">
            <a:avLst/>
          </a:prstGeom>
        </p:spPr>
      </p:pic>
    </p:spTree>
    <p:extLst>
      <p:ext uri="{BB962C8B-B14F-4D97-AF65-F5344CB8AC3E}">
        <p14:creationId xmlns:p14="http://schemas.microsoft.com/office/powerpoint/2010/main" val="24630463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203365" y="174435"/>
            <a:ext cx="11806665" cy="2114550"/>
          </a:xfrm>
          <a:prstGeom prst="rect">
            <a:avLst/>
          </a:prstGeom>
        </p:spPr>
      </p:pic>
      <p:sp>
        <p:nvSpPr>
          <p:cNvPr id="6" name="Flecha derecha 5"/>
          <p:cNvSpPr/>
          <p:nvPr/>
        </p:nvSpPr>
        <p:spPr>
          <a:xfrm>
            <a:off x="1937982" y="1259006"/>
            <a:ext cx="709684" cy="2593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7" name="Imagen 6">
            <a:hlinkClick r:id="rId3" action="ppaction://hlinksldjump"/>
          </p:cNvPr>
          <p:cNvPicPr>
            <a:picLocks noChangeAspect="1"/>
          </p:cNvPicPr>
          <p:nvPr/>
        </p:nvPicPr>
        <p:blipFill>
          <a:blip r:embed="rId4"/>
          <a:stretch>
            <a:fillRect/>
          </a:stretch>
        </p:blipFill>
        <p:spPr>
          <a:xfrm>
            <a:off x="203365" y="3506885"/>
            <a:ext cx="11806665" cy="2260869"/>
          </a:xfrm>
          <a:prstGeom prst="rect">
            <a:avLst/>
          </a:prstGeom>
        </p:spPr>
      </p:pic>
    </p:spTree>
    <p:extLst>
      <p:ext uri="{BB962C8B-B14F-4D97-AF65-F5344CB8AC3E}">
        <p14:creationId xmlns:p14="http://schemas.microsoft.com/office/powerpoint/2010/main" val="4294048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355502" y="577215"/>
            <a:ext cx="11559833" cy="4972050"/>
          </a:xfrm>
          <a:prstGeom prst="rect">
            <a:avLst/>
          </a:prstGeom>
        </p:spPr>
      </p:pic>
      <p:sp>
        <p:nvSpPr>
          <p:cNvPr id="5" name="Flecha arriba 4">
            <a:hlinkClick r:id="rId3" action="ppaction://hlinksldjump"/>
          </p:cNvPr>
          <p:cNvSpPr/>
          <p:nvPr/>
        </p:nvSpPr>
        <p:spPr>
          <a:xfrm>
            <a:off x="5553380" y="4906324"/>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6" name="Imagen 5"/>
          <p:cNvPicPr>
            <a:picLocks noChangeAspect="1"/>
          </p:cNvPicPr>
          <p:nvPr/>
        </p:nvPicPr>
        <p:blipFill>
          <a:blip r:embed="rId4"/>
          <a:stretch>
            <a:fillRect/>
          </a:stretch>
        </p:blipFill>
        <p:spPr>
          <a:xfrm>
            <a:off x="511931" y="2208114"/>
            <a:ext cx="504825" cy="219075"/>
          </a:xfrm>
          <a:prstGeom prst="rect">
            <a:avLst/>
          </a:prstGeom>
        </p:spPr>
      </p:pic>
      <p:pic>
        <p:nvPicPr>
          <p:cNvPr id="8" name="Imagen 7"/>
          <p:cNvPicPr>
            <a:picLocks noChangeAspect="1"/>
          </p:cNvPicPr>
          <p:nvPr/>
        </p:nvPicPr>
        <p:blipFill>
          <a:blip r:embed="rId5"/>
          <a:stretch>
            <a:fillRect/>
          </a:stretch>
        </p:blipFill>
        <p:spPr>
          <a:xfrm>
            <a:off x="6302839" y="2227164"/>
            <a:ext cx="2876550" cy="200025"/>
          </a:xfrm>
          <a:prstGeom prst="rect">
            <a:avLst/>
          </a:prstGeom>
        </p:spPr>
      </p:pic>
      <p:pic>
        <p:nvPicPr>
          <p:cNvPr id="9" name="Imagen 8"/>
          <p:cNvPicPr>
            <a:picLocks noChangeAspect="1"/>
          </p:cNvPicPr>
          <p:nvPr/>
        </p:nvPicPr>
        <p:blipFill>
          <a:blip r:embed="rId6"/>
          <a:stretch>
            <a:fillRect/>
          </a:stretch>
        </p:blipFill>
        <p:spPr>
          <a:xfrm>
            <a:off x="9606402" y="2217638"/>
            <a:ext cx="238125" cy="219075"/>
          </a:xfrm>
          <a:prstGeom prst="rect">
            <a:avLst/>
          </a:prstGeom>
        </p:spPr>
      </p:pic>
      <p:pic>
        <p:nvPicPr>
          <p:cNvPr id="10" name="Imagen 9"/>
          <p:cNvPicPr>
            <a:picLocks noChangeAspect="1"/>
          </p:cNvPicPr>
          <p:nvPr/>
        </p:nvPicPr>
        <p:blipFill>
          <a:blip r:embed="rId7"/>
          <a:stretch>
            <a:fillRect/>
          </a:stretch>
        </p:blipFill>
        <p:spPr>
          <a:xfrm>
            <a:off x="3425640" y="2203570"/>
            <a:ext cx="2057400" cy="228600"/>
          </a:xfrm>
          <a:prstGeom prst="rect">
            <a:avLst/>
          </a:prstGeom>
        </p:spPr>
      </p:pic>
      <p:pic>
        <p:nvPicPr>
          <p:cNvPr id="11" name="Imagen 10"/>
          <p:cNvPicPr>
            <a:picLocks noChangeAspect="1"/>
          </p:cNvPicPr>
          <p:nvPr/>
        </p:nvPicPr>
        <p:blipFill>
          <a:blip r:embed="rId8"/>
          <a:stretch>
            <a:fillRect/>
          </a:stretch>
        </p:blipFill>
        <p:spPr>
          <a:xfrm>
            <a:off x="3467844" y="3119511"/>
            <a:ext cx="466725" cy="257175"/>
          </a:xfrm>
          <a:prstGeom prst="rect">
            <a:avLst/>
          </a:prstGeom>
        </p:spPr>
      </p:pic>
      <p:pic>
        <p:nvPicPr>
          <p:cNvPr id="13" name="Imagen 12"/>
          <p:cNvPicPr>
            <a:picLocks noChangeAspect="1"/>
          </p:cNvPicPr>
          <p:nvPr/>
        </p:nvPicPr>
        <p:blipFill>
          <a:blip r:embed="rId9"/>
          <a:stretch>
            <a:fillRect/>
          </a:stretch>
        </p:blipFill>
        <p:spPr>
          <a:xfrm>
            <a:off x="9249729" y="3091375"/>
            <a:ext cx="2333625" cy="209550"/>
          </a:xfrm>
          <a:prstGeom prst="rect">
            <a:avLst/>
          </a:prstGeom>
        </p:spPr>
      </p:pic>
      <p:pic>
        <p:nvPicPr>
          <p:cNvPr id="14" name="Imagen 13"/>
          <p:cNvPicPr>
            <a:picLocks noChangeAspect="1"/>
          </p:cNvPicPr>
          <p:nvPr/>
        </p:nvPicPr>
        <p:blipFill>
          <a:blip r:embed="rId10"/>
          <a:stretch>
            <a:fillRect/>
          </a:stretch>
        </p:blipFill>
        <p:spPr>
          <a:xfrm>
            <a:off x="508046" y="3815859"/>
            <a:ext cx="400050" cy="200025"/>
          </a:xfrm>
          <a:prstGeom prst="rect">
            <a:avLst/>
          </a:prstGeom>
        </p:spPr>
      </p:pic>
    </p:spTree>
    <p:extLst>
      <p:ext uri="{BB962C8B-B14F-4D97-AF65-F5344CB8AC3E}">
        <p14:creationId xmlns:p14="http://schemas.microsoft.com/office/powerpoint/2010/main" val="351923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hlinkClick r:id="rId2" action="ppaction://hlinksldjump"/>
          </p:cNvPr>
          <p:cNvPicPr>
            <a:picLocks noChangeAspect="1"/>
          </p:cNvPicPr>
          <p:nvPr/>
        </p:nvPicPr>
        <p:blipFill>
          <a:blip r:embed="rId3"/>
          <a:stretch>
            <a:fillRect/>
          </a:stretch>
        </p:blipFill>
        <p:spPr>
          <a:xfrm>
            <a:off x="184125" y="371695"/>
            <a:ext cx="11773413" cy="2863874"/>
          </a:xfrm>
          <a:prstGeom prst="rect">
            <a:avLst/>
          </a:prstGeom>
        </p:spPr>
      </p:pic>
      <p:sp>
        <p:nvSpPr>
          <p:cNvPr id="3" name="Flecha arriba 2">
            <a:hlinkClick r:id="rId4" action="ppaction://hlinksldjump"/>
          </p:cNvPr>
          <p:cNvSpPr/>
          <p:nvPr/>
        </p:nvSpPr>
        <p:spPr>
          <a:xfrm>
            <a:off x="11081984" y="3344810"/>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Rectángulo 4"/>
          <p:cNvSpPr/>
          <p:nvPr/>
        </p:nvSpPr>
        <p:spPr>
          <a:xfrm>
            <a:off x="8031780" y="4428878"/>
            <a:ext cx="3659015" cy="369332"/>
          </a:xfrm>
          <a:prstGeom prst="rect">
            <a:avLst/>
          </a:prstGeom>
        </p:spPr>
        <p:txBody>
          <a:bodyPr wrap="none">
            <a:spAutoFit/>
          </a:bodyPr>
          <a:lstStyle/>
          <a:p>
            <a:pPr algn="ctr"/>
            <a:r>
              <a:rPr lang="es-ES" dirty="0" smtClean="0">
                <a:ln w="0"/>
                <a:effectLst>
                  <a:outerShdw blurRad="38100" dist="19050" dir="2700000" algn="tl" rotWithShape="0">
                    <a:schemeClr val="dk1">
                      <a:alpha val="40000"/>
                    </a:schemeClr>
                  </a:outerShdw>
                </a:effectLst>
              </a:rPr>
              <a:t>Abrir Formato para Generar el medio</a:t>
            </a:r>
            <a:endParaRPr lang="es-ES"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141590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hlinkClick r:id="rId2" action="ppaction://hlinksldjump"/>
          </p:cNvPr>
          <p:cNvPicPr>
            <a:picLocks noChangeAspect="1"/>
          </p:cNvPicPr>
          <p:nvPr/>
        </p:nvPicPr>
        <p:blipFill>
          <a:blip r:embed="rId3"/>
          <a:stretch>
            <a:fillRect/>
          </a:stretch>
        </p:blipFill>
        <p:spPr>
          <a:xfrm>
            <a:off x="0" y="359605"/>
            <a:ext cx="12030075" cy="5829300"/>
          </a:xfrm>
          <a:prstGeom prst="rect">
            <a:avLst/>
          </a:prstGeom>
        </p:spPr>
      </p:pic>
    </p:spTree>
    <p:extLst>
      <p:ext uri="{BB962C8B-B14F-4D97-AF65-F5344CB8AC3E}">
        <p14:creationId xmlns:p14="http://schemas.microsoft.com/office/powerpoint/2010/main" val="31692753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hlinkClick r:id="rId2" action="ppaction://hlinksldjump"/>
          </p:cNvPr>
          <p:cNvPicPr>
            <a:picLocks noChangeAspect="1"/>
          </p:cNvPicPr>
          <p:nvPr/>
        </p:nvPicPr>
        <p:blipFill>
          <a:blip r:embed="rId3"/>
          <a:stretch>
            <a:fillRect/>
          </a:stretch>
        </p:blipFill>
        <p:spPr>
          <a:xfrm>
            <a:off x="184125" y="371695"/>
            <a:ext cx="11773413" cy="2863874"/>
          </a:xfrm>
          <a:prstGeom prst="rect">
            <a:avLst/>
          </a:prstGeom>
        </p:spPr>
      </p:pic>
    </p:spTree>
    <p:extLst>
      <p:ext uri="{BB962C8B-B14F-4D97-AF65-F5344CB8AC3E}">
        <p14:creationId xmlns:p14="http://schemas.microsoft.com/office/powerpoint/2010/main" val="8119561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a 11"/>
          <p:cNvGraphicFramePr/>
          <p:nvPr>
            <p:extLst>
              <p:ext uri="{D42A27DB-BD31-4B8C-83A1-F6EECF244321}">
                <p14:modId xmlns:p14="http://schemas.microsoft.com/office/powerpoint/2010/main" val="691489681"/>
              </p:ext>
            </p:extLst>
          </p:nvPr>
        </p:nvGraphicFramePr>
        <p:xfrm>
          <a:off x="2545517" y="348146"/>
          <a:ext cx="9328034" cy="10166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Circular 16"/>
          <p:cNvSpPr/>
          <p:nvPr/>
        </p:nvSpPr>
        <p:spPr>
          <a:xfrm>
            <a:off x="186030" y="1839696"/>
            <a:ext cx="4772118" cy="4772118"/>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24" name="Grupo 23"/>
          <p:cNvGrpSpPr/>
          <p:nvPr/>
        </p:nvGrpSpPr>
        <p:grpSpPr>
          <a:xfrm>
            <a:off x="2631730" y="1839697"/>
            <a:ext cx="8129541" cy="4772118"/>
            <a:chOff x="1387995" y="109184"/>
            <a:chExt cx="8129541" cy="4772118"/>
          </a:xfrm>
        </p:grpSpPr>
        <p:sp>
          <p:nvSpPr>
            <p:cNvPr id="25" name="Rectángulo 24"/>
            <p:cNvSpPr/>
            <p:nvPr/>
          </p:nvSpPr>
          <p:spPr>
            <a:xfrm>
              <a:off x="1387995" y="109184"/>
              <a:ext cx="8129541" cy="477211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Rectángulo 25"/>
            <p:cNvSpPr/>
            <p:nvPr/>
          </p:nvSpPr>
          <p:spPr>
            <a:xfrm>
              <a:off x="1387995" y="941698"/>
              <a:ext cx="8129541" cy="226675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060" tIns="99060" rIns="99060" bIns="99060" numCol="1" spcCol="1270" anchor="ctr" anchorCtr="0">
              <a:noAutofit/>
            </a:bodyPr>
            <a:lstStyle/>
            <a:p>
              <a:pPr marL="285750" indent="-285750" algn="just">
                <a:buFont typeface="Wingdings" panose="05000000000000000000" pitchFamily="2" charset="2"/>
                <a:buChar char="ü"/>
              </a:pPr>
              <a:r>
                <a:rPr lang="es-CO" b="1" dirty="0">
                  <a:latin typeface="Arial" panose="020B0604020202020204" pitchFamily="34" charset="0"/>
                </a:rPr>
                <a:t>Información de pagos o abonos en cuenta y de retenciones en la fuente practicadas</a:t>
              </a:r>
              <a:r>
                <a:rPr lang="es-CO" dirty="0">
                  <a:latin typeface="ArialMT"/>
                </a:rPr>
                <a:t>.  </a:t>
              </a:r>
            </a:p>
            <a:p>
              <a:pPr algn="just"/>
              <a:r>
                <a:rPr lang="es-CO" dirty="0">
                  <a:latin typeface="ArialMT"/>
                </a:rPr>
                <a:t>		</a:t>
              </a:r>
            </a:p>
            <a:p>
              <a:pPr algn="just"/>
              <a:r>
                <a:rPr lang="es-CO" dirty="0">
                  <a:latin typeface="ArialMT"/>
                </a:rPr>
                <a:t>Art. 631 E.T. literales b) y e) los obligados deberán informar, entre otros:</a:t>
              </a:r>
            </a:p>
            <a:p>
              <a:pPr marL="742950" lvl="1" indent="-285750" algn="just">
                <a:buFont typeface="Arial" panose="020B0604020202020204" pitchFamily="34" charset="0"/>
                <a:buChar char="•"/>
              </a:pPr>
              <a:r>
                <a:rPr lang="es-CO" dirty="0">
                  <a:latin typeface="ArialMT"/>
                </a:rPr>
                <a:t>Apellidos y nombres o razón social</a:t>
              </a:r>
            </a:p>
            <a:p>
              <a:pPr marL="742950" lvl="1" indent="-285750" algn="just">
                <a:buFont typeface="Arial" panose="020B0604020202020204" pitchFamily="34" charset="0"/>
                <a:buChar char="•"/>
              </a:pPr>
              <a:r>
                <a:rPr lang="es-CO" dirty="0">
                  <a:latin typeface="ArialMT"/>
                </a:rPr>
                <a:t>Identificación</a:t>
              </a:r>
            </a:p>
            <a:p>
              <a:pPr marL="742950" lvl="1" indent="-285750" algn="just">
                <a:buFont typeface="Arial" panose="020B0604020202020204" pitchFamily="34" charset="0"/>
                <a:buChar char="•"/>
              </a:pPr>
              <a:r>
                <a:rPr lang="es-CO" dirty="0">
                  <a:latin typeface="ArialMT"/>
                </a:rPr>
                <a:t>Dirección</a:t>
              </a:r>
            </a:p>
            <a:p>
              <a:pPr marL="742950" lvl="1" indent="-285750" algn="just">
                <a:buFont typeface="Arial" panose="020B0604020202020204" pitchFamily="34" charset="0"/>
                <a:buChar char="•"/>
              </a:pPr>
              <a:r>
                <a:rPr lang="es-CO" dirty="0">
                  <a:latin typeface="ArialMT"/>
                </a:rPr>
                <a:t>País de residencia</a:t>
              </a:r>
            </a:p>
            <a:p>
              <a:pPr marL="742950" lvl="1" indent="-285750" algn="just">
                <a:buFont typeface="Arial" panose="020B0604020202020204" pitchFamily="34" charset="0"/>
                <a:buChar char="•"/>
              </a:pPr>
              <a:r>
                <a:rPr lang="es-CO" dirty="0">
                  <a:latin typeface="ArialMT"/>
                </a:rPr>
                <a:t>Valor de las Retenciones practicadas.</a:t>
              </a:r>
            </a:p>
            <a:p>
              <a:pPr lvl="1" algn="just"/>
              <a:endParaRPr lang="es-CO" dirty="0">
                <a:latin typeface="ArialMT"/>
              </a:endParaRPr>
            </a:p>
            <a:p>
              <a:pPr lvl="1" algn="just"/>
              <a:r>
                <a:rPr lang="es-CO" dirty="0">
                  <a:latin typeface="ArialMT"/>
                </a:rPr>
                <a:t>De cada una de las personas o entidades beneficiarias.</a:t>
              </a:r>
              <a:endParaRPr lang="es-CO" b="1" dirty="0">
                <a:latin typeface="ArialMT"/>
              </a:endParaRPr>
            </a:p>
          </p:txBody>
        </p:sp>
      </p:grpSp>
      <p:sp>
        <p:nvSpPr>
          <p:cNvPr id="27" name="Circular 26"/>
          <p:cNvSpPr/>
          <p:nvPr/>
        </p:nvSpPr>
        <p:spPr>
          <a:xfrm>
            <a:off x="1287194" y="4225755"/>
            <a:ext cx="2266756" cy="2266756"/>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pic>
        <p:nvPicPr>
          <p:cNvPr id="9" name="Imagen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6612" y="30777"/>
            <a:ext cx="1981746" cy="1456830"/>
          </a:xfrm>
          <a:prstGeom prst="rect">
            <a:avLst/>
          </a:prstGeom>
        </p:spPr>
      </p:pic>
    </p:spTree>
    <p:extLst>
      <p:ext uri="{BB962C8B-B14F-4D97-AF65-F5344CB8AC3E}">
        <p14:creationId xmlns:p14="http://schemas.microsoft.com/office/powerpoint/2010/main" val="25047670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echa arriba 4">
            <a:hlinkClick r:id="rId2" action="ppaction://hlinksldjump"/>
          </p:cNvPr>
          <p:cNvSpPr/>
          <p:nvPr/>
        </p:nvSpPr>
        <p:spPr>
          <a:xfrm>
            <a:off x="5537166" y="4245586"/>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5" name="Imagen 14"/>
          <p:cNvPicPr>
            <a:picLocks noChangeAspect="1"/>
          </p:cNvPicPr>
          <p:nvPr/>
        </p:nvPicPr>
        <p:blipFill>
          <a:blip r:embed="rId3"/>
          <a:stretch>
            <a:fillRect/>
          </a:stretch>
        </p:blipFill>
        <p:spPr>
          <a:xfrm>
            <a:off x="182367" y="502261"/>
            <a:ext cx="11704833" cy="3743325"/>
          </a:xfrm>
          <a:prstGeom prst="rect">
            <a:avLst/>
          </a:prstGeom>
        </p:spPr>
      </p:pic>
      <p:pic>
        <p:nvPicPr>
          <p:cNvPr id="16" name="Imagen 15"/>
          <p:cNvPicPr>
            <a:picLocks noChangeAspect="1"/>
          </p:cNvPicPr>
          <p:nvPr/>
        </p:nvPicPr>
        <p:blipFill>
          <a:blip r:embed="rId4"/>
          <a:stretch>
            <a:fillRect/>
          </a:stretch>
        </p:blipFill>
        <p:spPr>
          <a:xfrm>
            <a:off x="385322" y="2192948"/>
            <a:ext cx="504825" cy="180975"/>
          </a:xfrm>
          <a:prstGeom prst="rect">
            <a:avLst/>
          </a:prstGeom>
        </p:spPr>
      </p:pic>
      <p:pic>
        <p:nvPicPr>
          <p:cNvPr id="17" name="Imagen 16"/>
          <p:cNvPicPr>
            <a:picLocks noChangeAspect="1"/>
          </p:cNvPicPr>
          <p:nvPr/>
        </p:nvPicPr>
        <p:blipFill>
          <a:blip r:embed="rId5"/>
          <a:stretch>
            <a:fillRect/>
          </a:stretch>
        </p:blipFill>
        <p:spPr>
          <a:xfrm>
            <a:off x="3305427" y="2164812"/>
            <a:ext cx="1933575" cy="161925"/>
          </a:xfrm>
          <a:prstGeom prst="rect">
            <a:avLst/>
          </a:prstGeom>
        </p:spPr>
      </p:pic>
      <p:pic>
        <p:nvPicPr>
          <p:cNvPr id="18" name="Imagen 17"/>
          <p:cNvPicPr>
            <a:picLocks noChangeAspect="1"/>
          </p:cNvPicPr>
          <p:nvPr/>
        </p:nvPicPr>
        <p:blipFill>
          <a:blip r:embed="rId6"/>
          <a:stretch>
            <a:fillRect/>
          </a:stretch>
        </p:blipFill>
        <p:spPr>
          <a:xfrm>
            <a:off x="6206701" y="2154847"/>
            <a:ext cx="2867025" cy="238125"/>
          </a:xfrm>
          <a:prstGeom prst="rect">
            <a:avLst/>
          </a:prstGeom>
        </p:spPr>
      </p:pic>
      <p:pic>
        <p:nvPicPr>
          <p:cNvPr id="19" name="Imagen 18"/>
          <p:cNvPicPr>
            <a:picLocks noChangeAspect="1"/>
          </p:cNvPicPr>
          <p:nvPr/>
        </p:nvPicPr>
        <p:blipFill>
          <a:blip r:embed="rId7"/>
          <a:stretch>
            <a:fillRect/>
          </a:stretch>
        </p:blipFill>
        <p:spPr>
          <a:xfrm>
            <a:off x="9258812" y="2139682"/>
            <a:ext cx="314325" cy="219075"/>
          </a:xfrm>
          <a:prstGeom prst="rect">
            <a:avLst/>
          </a:prstGeom>
        </p:spPr>
      </p:pic>
      <p:pic>
        <p:nvPicPr>
          <p:cNvPr id="20" name="Imagen 19"/>
          <p:cNvPicPr>
            <a:picLocks noChangeAspect="1"/>
          </p:cNvPicPr>
          <p:nvPr/>
        </p:nvPicPr>
        <p:blipFill>
          <a:blip r:embed="rId8"/>
          <a:stretch>
            <a:fillRect/>
          </a:stretch>
        </p:blipFill>
        <p:spPr>
          <a:xfrm>
            <a:off x="3308275" y="3042396"/>
            <a:ext cx="600075" cy="200025"/>
          </a:xfrm>
          <a:prstGeom prst="rect">
            <a:avLst/>
          </a:prstGeom>
        </p:spPr>
      </p:pic>
    </p:spTree>
    <p:extLst>
      <p:ext uri="{BB962C8B-B14F-4D97-AF65-F5344CB8AC3E}">
        <p14:creationId xmlns:p14="http://schemas.microsoft.com/office/powerpoint/2010/main" val="57195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hlinkClick r:id="rId2" action="ppaction://hlinksldjump"/>
          </p:cNvPr>
          <p:cNvPicPr>
            <a:picLocks noChangeAspect="1"/>
          </p:cNvPicPr>
          <p:nvPr/>
        </p:nvPicPr>
        <p:blipFill>
          <a:blip r:embed="rId3"/>
          <a:stretch>
            <a:fillRect/>
          </a:stretch>
        </p:blipFill>
        <p:spPr>
          <a:xfrm>
            <a:off x="192991" y="491123"/>
            <a:ext cx="11736412" cy="3236815"/>
          </a:xfrm>
          <a:prstGeom prst="rect">
            <a:avLst/>
          </a:prstGeom>
        </p:spPr>
      </p:pic>
      <p:sp>
        <p:nvSpPr>
          <p:cNvPr id="3" name="Flecha arriba 2">
            <a:hlinkClick r:id="rId2" action="ppaction://hlinksldjump"/>
          </p:cNvPr>
          <p:cNvSpPr/>
          <p:nvPr/>
        </p:nvSpPr>
        <p:spPr>
          <a:xfrm>
            <a:off x="11011644" y="3752777"/>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961440" y="4836845"/>
            <a:ext cx="3659015" cy="369332"/>
          </a:xfrm>
          <a:prstGeom prst="rect">
            <a:avLst/>
          </a:prstGeom>
        </p:spPr>
        <p:txBody>
          <a:bodyPr wrap="none">
            <a:spAutoFit/>
          </a:bodyPr>
          <a:lstStyle/>
          <a:p>
            <a:pPr algn="ctr"/>
            <a:r>
              <a:rPr lang="es-ES" dirty="0" smtClean="0">
                <a:ln w="0"/>
                <a:effectLst>
                  <a:outerShdw blurRad="38100" dist="19050" dir="2700000" algn="tl" rotWithShape="0">
                    <a:schemeClr val="dk1">
                      <a:alpha val="40000"/>
                    </a:schemeClr>
                  </a:outerShdw>
                </a:effectLst>
              </a:rPr>
              <a:t>Abrir Formato para Generar el medio</a:t>
            </a:r>
            <a:endParaRPr lang="es-ES"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1466547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echa arriba 4">
            <a:hlinkClick r:id="rId2" action="ppaction://hlinksldjump"/>
          </p:cNvPr>
          <p:cNvSpPr/>
          <p:nvPr/>
        </p:nvSpPr>
        <p:spPr>
          <a:xfrm>
            <a:off x="5537166" y="4245586"/>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5" name="Imagen 14"/>
          <p:cNvPicPr>
            <a:picLocks noChangeAspect="1"/>
          </p:cNvPicPr>
          <p:nvPr/>
        </p:nvPicPr>
        <p:blipFill>
          <a:blip r:embed="rId3"/>
          <a:stretch>
            <a:fillRect/>
          </a:stretch>
        </p:blipFill>
        <p:spPr>
          <a:xfrm>
            <a:off x="182367" y="502261"/>
            <a:ext cx="11704833" cy="3743325"/>
          </a:xfrm>
          <a:prstGeom prst="rect">
            <a:avLst/>
          </a:prstGeom>
        </p:spPr>
      </p:pic>
      <p:pic>
        <p:nvPicPr>
          <p:cNvPr id="16" name="Imagen 15"/>
          <p:cNvPicPr>
            <a:picLocks noChangeAspect="1"/>
          </p:cNvPicPr>
          <p:nvPr/>
        </p:nvPicPr>
        <p:blipFill>
          <a:blip r:embed="rId4"/>
          <a:stretch>
            <a:fillRect/>
          </a:stretch>
        </p:blipFill>
        <p:spPr>
          <a:xfrm>
            <a:off x="385322" y="2150744"/>
            <a:ext cx="504825" cy="180975"/>
          </a:xfrm>
          <a:prstGeom prst="rect">
            <a:avLst/>
          </a:prstGeom>
        </p:spPr>
      </p:pic>
      <p:pic>
        <p:nvPicPr>
          <p:cNvPr id="19" name="Imagen 18"/>
          <p:cNvPicPr>
            <a:picLocks noChangeAspect="1"/>
          </p:cNvPicPr>
          <p:nvPr/>
        </p:nvPicPr>
        <p:blipFill>
          <a:blip r:embed="rId5"/>
          <a:stretch>
            <a:fillRect/>
          </a:stretch>
        </p:blipFill>
        <p:spPr>
          <a:xfrm>
            <a:off x="9258812" y="2139682"/>
            <a:ext cx="314325" cy="219075"/>
          </a:xfrm>
          <a:prstGeom prst="rect">
            <a:avLst/>
          </a:prstGeom>
        </p:spPr>
      </p:pic>
      <p:pic>
        <p:nvPicPr>
          <p:cNvPr id="2" name="Imagen 1"/>
          <p:cNvPicPr>
            <a:picLocks noChangeAspect="1"/>
          </p:cNvPicPr>
          <p:nvPr/>
        </p:nvPicPr>
        <p:blipFill>
          <a:blip r:embed="rId6"/>
          <a:stretch>
            <a:fillRect/>
          </a:stretch>
        </p:blipFill>
        <p:spPr>
          <a:xfrm>
            <a:off x="3279302" y="2158512"/>
            <a:ext cx="2286000" cy="209550"/>
          </a:xfrm>
          <a:prstGeom prst="rect">
            <a:avLst/>
          </a:prstGeom>
        </p:spPr>
      </p:pic>
      <p:pic>
        <p:nvPicPr>
          <p:cNvPr id="3" name="Imagen 2"/>
          <p:cNvPicPr>
            <a:picLocks noChangeAspect="1"/>
          </p:cNvPicPr>
          <p:nvPr/>
        </p:nvPicPr>
        <p:blipFill>
          <a:blip r:embed="rId7"/>
          <a:stretch>
            <a:fillRect/>
          </a:stretch>
        </p:blipFill>
        <p:spPr>
          <a:xfrm>
            <a:off x="6276753" y="2136456"/>
            <a:ext cx="1495425" cy="209550"/>
          </a:xfrm>
          <a:prstGeom prst="rect">
            <a:avLst/>
          </a:prstGeom>
        </p:spPr>
      </p:pic>
      <p:pic>
        <p:nvPicPr>
          <p:cNvPr id="4" name="Imagen 3"/>
          <p:cNvPicPr>
            <a:picLocks noChangeAspect="1"/>
          </p:cNvPicPr>
          <p:nvPr/>
        </p:nvPicPr>
        <p:blipFill>
          <a:blip r:embed="rId8"/>
          <a:stretch>
            <a:fillRect/>
          </a:stretch>
        </p:blipFill>
        <p:spPr>
          <a:xfrm>
            <a:off x="3335574" y="3055508"/>
            <a:ext cx="542925" cy="180975"/>
          </a:xfrm>
          <a:prstGeom prst="rect">
            <a:avLst/>
          </a:prstGeom>
        </p:spPr>
      </p:pic>
    </p:spTree>
    <p:extLst>
      <p:ext uri="{BB962C8B-B14F-4D97-AF65-F5344CB8AC3E}">
        <p14:creationId xmlns:p14="http://schemas.microsoft.com/office/powerpoint/2010/main" val="3906427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hlinkClick r:id="rId2" action="ppaction://hlinksldjump"/>
          </p:cNvPr>
          <p:cNvPicPr>
            <a:picLocks noChangeAspect="1"/>
          </p:cNvPicPr>
          <p:nvPr/>
        </p:nvPicPr>
        <p:blipFill>
          <a:blip r:embed="rId3"/>
          <a:stretch>
            <a:fillRect/>
          </a:stretch>
        </p:blipFill>
        <p:spPr>
          <a:xfrm>
            <a:off x="226329" y="380926"/>
            <a:ext cx="11576466" cy="3515825"/>
          </a:xfrm>
          <a:prstGeom prst="rect">
            <a:avLst/>
          </a:prstGeom>
        </p:spPr>
      </p:pic>
      <p:sp>
        <p:nvSpPr>
          <p:cNvPr id="3" name="Flecha arriba 2">
            <a:hlinkClick r:id="rId4" action="ppaction://hlinksldjump"/>
          </p:cNvPr>
          <p:cNvSpPr/>
          <p:nvPr/>
        </p:nvSpPr>
        <p:spPr>
          <a:xfrm>
            <a:off x="10927236" y="3921593"/>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877032" y="5005661"/>
            <a:ext cx="3659015" cy="369332"/>
          </a:xfrm>
          <a:prstGeom prst="rect">
            <a:avLst/>
          </a:prstGeom>
        </p:spPr>
        <p:txBody>
          <a:bodyPr wrap="none">
            <a:spAutoFit/>
          </a:bodyPr>
          <a:lstStyle/>
          <a:p>
            <a:pPr algn="ctr"/>
            <a:r>
              <a:rPr lang="es-ES" dirty="0" smtClean="0">
                <a:ln w="0"/>
                <a:effectLst>
                  <a:outerShdw blurRad="38100" dist="19050" dir="2700000" algn="tl" rotWithShape="0">
                    <a:schemeClr val="dk1">
                      <a:alpha val="40000"/>
                    </a:schemeClr>
                  </a:outerShdw>
                </a:effectLst>
              </a:rPr>
              <a:t>Abrir Formato para Generar el medio</a:t>
            </a:r>
            <a:endParaRPr lang="es-ES"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1163427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echa arriba 1">
            <a:hlinkClick r:id="rId2" action="ppaction://hlinksldjump"/>
          </p:cNvPr>
          <p:cNvSpPr/>
          <p:nvPr/>
        </p:nvSpPr>
        <p:spPr>
          <a:xfrm>
            <a:off x="5537166" y="4245586"/>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3" name="Imagen 2"/>
          <p:cNvPicPr>
            <a:picLocks noChangeAspect="1"/>
          </p:cNvPicPr>
          <p:nvPr/>
        </p:nvPicPr>
        <p:blipFill>
          <a:blip r:embed="rId3"/>
          <a:stretch>
            <a:fillRect/>
          </a:stretch>
        </p:blipFill>
        <p:spPr>
          <a:xfrm>
            <a:off x="182367" y="502261"/>
            <a:ext cx="11704833" cy="3743325"/>
          </a:xfrm>
          <a:prstGeom prst="rect">
            <a:avLst/>
          </a:prstGeom>
        </p:spPr>
      </p:pic>
      <p:pic>
        <p:nvPicPr>
          <p:cNvPr id="4" name="Imagen 3"/>
          <p:cNvPicPr>
            <a:picLocks noChangeAspect="1"/>
          </p:cNvPicPr>
          <p:nvPr/>
        </p:nvPicPr>
        <p:blipFill>
          <a:blip r:embed="rId4"/>
          <a:stretch>
            <a:fillRect/>
          </a:stretch>
        </p:blipFill>
        <p:spPr>
          <a:xfrm>
            <a:off x="3270642" y="2183424"/>
            <a:ext cx="2409825" cy="190500"/>
          </a:xfrm>
          <a:prstGeom prst="rect">
            <a:avLst/>
          </a:prstGeom>
        </p:spPr>
      </p:pic>
      <p:pic>
        <p:nvPicPr>
          <p:cNvPr id="5" name="Imagen 4"/>
          <p:cNvPicPr>
            <a:picLocks noChangeAspect="1"/>
          </p:cNvPicPr>
          <p:nvPr/>
        </p:nvPicPr>
        <p:blipFill>
          <a:blip r:embed="rId5"/>
          <a:stretch>
            <a:fillRect/>
          </a:stretch>
        </p:blipFill>
        <p:spPr>
          <a:xfrm>
            <a:off x="385322" y="2150744"/>
            <a:ext cx="504825" cy="180975"/>
          </a:xfrm>
          <a:prstGeom prst="rect">
            <a:avLst/>
          </a:prstGeom>
        </p:spPr>
      </p:pic>
      <p:pic>
        <p:nvPicPr>
          <p:cNvPr id="6" name="Imagen 5"/>
          <p:cNvPicPr>
            <a:picLocks noChangeAspect="1"/>
          </p:cNvPicPr>
          <p:nvPr/>
        </p:nvPicPr>
        <p:blipFill>
          <a:blip r:embed="rId6"/>
          <a:stretch>
            <a:fillRect/>
          </a:stretch>
        </p:blipFill>
        <p:spPr>
          <a:xfrm>
            <a:off x="6174134" y="2155067"/>
            <a:ext cx="1943100" cy="228600"/>
          </a:xfrm>
          <a:prstGeom prst="rect">
            <a:avLst/>
          </a:prstGeom>
        </p:spPr>
      </p:pic>
      <p:pic>
        <p:nvPicPr>
          <p:cNvPr id="7" name="Imagen 6"/>
          <p:cNvPicPr>
            <a:picLocks noChangeAspect="1"/>
          </p:cNvPicPr>
          <p:nvPr/>
        </p:nvPicPr>
        <p:blipFill>
          <a:blip r:embed="rId7"/>
          <a:stretch>
            <a:fillRect/>
          </a:stretch>
        </p:blipFill>
        <p:spPr>
          <a:xfrm>
            <a:off x="9301235" y="2178879"/>
            <a:ext cx="285750" cy="180975"/>
          </a:xfrm>
          <a:prstGeom prst="rect">
            <a:avLst/>
          </a:prstGeom>
        </p:spPr>
      </p:pic>
      <p:pic>
        <p:nvPicPr>
          <p:cNvPr id="8" name="Imagen 7"/>
          <p:cNvPicPr>
            <a:picLocks noChangeAspect="1"/>
          </p:cNvPicPr>
          <p:nvPr/>
        </p:nvPicPr>
        <p:blipFill>
          <a:blip r:embed="rId8"/>
          <a:stretch>
            <a:fillRect/>
          </a:stretch>
        </p:blipFill>
        <p:spPr>
          <a:xfrm>
            <a:off x="3311262" y="3009498"/>
            <a:ext cx="552450" cy="209550"/>
          </a:xfrm>
          <a:prstGeom prst="rect">
            <a:avLst/>
          </a:prstGeom>
        </p:spPr>
      </p:pic>
    </p:spTree>
    <p:extLst>
      <p:ext uri="{BB962C8B-B14F-4D97-AF65-F5344CB8AC3E}">
        <p14:creationId xmlns:p14="http://schemas.microsoft.com/office/powerpoint/2010/main" val="959061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hlinkClick r:id="rId2" action="ppaction://hlinksldjump"/>
          </p:cNvPr>
          <p:cNvPicPr>
            <a:picLocks noChangeAspect="1"/>
          </p:cNvPicPr>
          <p:nvPr/>
        </p:nvPicPr>
        <p:blipFill>
          <a:blip r:embed="rId3"/>
          <a:stretch>
            <a:fillRect/>
          </a:stretch>
        </p:blipFill>
        <p:spPr>
          <a:xfrm>
            <a:off x="216145" y="707048"/>
            <a:ext cx="11741393" cy="3333750"/>
          </a:xfrm>
          <a:prstGeom prst="rect">
            <a:avLst/>
          </a:prstGeom>
        </p:spPr>
      </p:pic>
      <p:sp>
        <p:nvSpPr>
          <p:cNvPr id="3" name="Flecha arriba 2">
            <a:hlinkClick r:id="rId2" action="ppaction://hlinksldjump"/>
          </p:cNvPr>
          <p:cNvSpPr/>
          <p:nvPr/>
        </p:nvSpPr>
        <p:spPr>
          <a:xfrm>
            <a:off x="11011644" y="4062271"/>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961440" y="5146339"/>
            <a:ext cx="3659015" cy="369332"/>
          </a:xfrm>
          <a:prstGeom prst="rect">
            <a:avLst/>
          </a:prstGeom>
        </p:spPr>
        <p:txBody>
          <a:bodyPr wrap="none">
            <a:spAutoFit/>
          </a:bodyPr>
          <a:lstStyle/>
          <a:p>
            <a:pPr algn="ctr"/>
            <a:r>
              <a:rPr lang="es-ES" dirty="0" smtClean="0">
                <a:ln w="0"/>
                <a:effectLst>
                  <a:outerShdw blurRad="38100" dist="19050" dir="2700000" algn="tl" rotWithShape="0">
                    <a:schemeClr val="dk1">
                      <a:alpha val="40000"/>
                    </a:schemeClr>
                  </a:outerShdw>
                </a:effectLst>
              </a:rPr>
              <a:t>Abrir Formato para Generar el medio</a:t>
            </a:r>
            <a:endParaRPr lang="es-ES"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679122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echa arriba 1">
            <a:hlinkClick r:id="rId2" action="ppaction://hlinksldjump"/>
          </p:cNvPr>
          <p:cNvSpPr/>
          <p:nvPr/>
        </p:nvSpPr>
        <p:spPr>
          <a:xfrm>
            <a:off x="5537166" y="4292669"/>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3" name="Imagen 2"/>
          <p:cNvPicPr>
            <a:picLocks noChangeAspect="1"/>
          </p:cNvPicPr>
          <p:nvPr/>
        </p:nvPicPr>
        <p:blipFill>
          <a:blip r:embed="rId3"/>
          <a:stretch>
            <a:fillRect/>
          </a:stretch>
        </p:blipFill>
        <p:spPr>
          <a:xfrm>
            <a:off x="182367" y="502261"/>
            <a:ext cx="11704833" cy="3743325"/>
          </a:xfrm>
          <a:prstGeom prst="rect">
            <a:avLst/>
          </a:prstGeom>
        </p:spPr>
      </p:pic>
      <p:pic>
        <p:nvPicPr>
          <p:cNvPr id="4" name="Imagen 3"/>
          <p:cNvPicPr>
            <a:picLocks noChangeAspect="1"/>
          </p:cNvPicPr>
          <p:nvPr/>
        </p:nvPicPr>
        <p:blipFill>
          <a:blip r:embed="rId4"/>
          <a:stretch>
            <a:fillRect/>
          </a:stretch>
        </p:blipFill>
        <p:spPr>
          <a:xfrm>
            <a:off x="385322" y="2150744"/>
            <a:ext cx="504825" cy="180975"/>
          </a:xfrm>
          <a:prstGeom prst="rect">
            <a:avLst/>
          </a:prstGeom>
        </p:spPr>
      </p:pic>
      <p:pic>
        <p:nvPicPr>
          <p:cNvPr id="5" name="Imagen 4"/>
          <p:cNvPicPr>
            <a:picLocks noChangeAspect="1"/>
          </p:cNvPicPr>
          <p:nvPr/>
        </p:nvPicPr>
        <p:blipFill>
          <a:blip r:embed="rId5"/>
          <a:stretch>
            <a:fillRect/>
          </a:stretch>
        </p:blipFill>
        <p:spPr>
          <a:xfrm>
            <a:off x="3317841" y="2150744"/>
            <a:ext cx="2219325" cy="200025"/>
          </a:xfrm>
          <a:prstGeom prst="rect">
            <a:avLst/>
          </a:prstGeom>
        </p:spPr>
      </p:pic>
      <p:pic>
        <p:nvPicPr>
          <p:cNvPr id="6" name="Imagen 5"/>
          <p:cNvPicPr>
            <a:picLocks noChangeAspect="1"/>
          </p:cNvPicPr>
          <p:nvPr/>
        </p:nvPicPr>
        <p:blipFill>
          <a:blip r:embed="rId6"/>
          <a:stretch>
            <a:fillRect/>
          </a:stretch>
        </p:blipFill>
        <p:spPr>
          <a:xfrm>
            <a:off x="6214696" y="2136456"/>
            <a:ext cx="2857500" cy="228600"/>
          </a:xfrm>
          <a:prstGeom prst="rect">
            <a:avLst/>
          </a:prstGeom>
        </p:spPr>
      </p:pic>
      <p:pic>
        <p:nvPicPr>
          <p:cNvPr id="7" name="Imagen 6"/>
          <p:cNvPicPr>
            <a:picLocks noChangeAspect="1"/>
          </p:cNvPicPr>
          <p:nvPr/>
        </p:nvPicPr>
        <p:blipFill>
          <a:blip r:embed="rId7"/>
          <a:stretch>
            <a:fillRect/>
          </a:stretch>
        </p:blipFill>
        <p:spPr>
          <a:xfrm>
            <a:off x="9263136" y="2126931"/>
            <a:ext cx="361950" cy="238125"/>
          </a:xfrm>
          <a:prstGeom prst="rect">
            <a:avLst/>
          </a:prstGeom>
        </p:spPr>
      </p:pic>
      <p:pic>
        <p:nvPicPr>
          <p:cNvPr id="8" name="Imagen 7"/>
          <p:cNvPicPr>
            <a:picLocks noChangeAspect="1"/>
          </p:cNvPicPr>
          <p:nvPr/>
        </p:nvPicPr>
        <p:blipFill>
          <a:blip r:embed="rId8"/>
          <a:stretch>
            <a:fillRect/>
          </a:stretch>
        </p:blipFill>
        <p:spPr>
          <a:xfrm>
            <a:off x="3317841" y="3046423"/>
            <a:ext cx="542925" cy="209550"/>
          </a:xfrm>
          <a:prstGeom prst="rect">
            <a:avLst/>
          </a:prstGeom>
        </p:spPr>
      </p:pic>
    </p:spTree>
    <p:extLst>
      <p:ext uri="{BB962C8B-B14F-4D97-AF65-F5344CB8AC3E}">
        <p14:creationId xmlns:p14="http://schemas.microsoft.com/office/powerpoint/2010/main" val="4196395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17451" y="333595"/>
            <a:ext cx="11657208" cy="4333875"/>
          </a:xfrm>
          <a:prstGeom prst="rect">
            <a:avLst/>
          </a:prstGeom>
        </p:spPr>
      </p:pic>
      <p:sp>
        <p:nvSpPr>
          <p:cNvPr id="5" name="Flecha arriba 4">
            <a:hlinkClick r:id="rId3" action="ppaction://hlinksldjump"/>
          </p:cNvPr>
          <p:cNvSpPr/>
          <p:nvPr/>
        </p:nvSpPr>
        <p:spPr>
          <a:xfrm>
            <a:off x="10828760" y="4076339"/>
            <a:ext cx="28660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Rectángulo 5"/>
          <p:cNvSpPr/>
          <p:nvPr/>
        </p:nvSpPr>
        <p:spPr>
          <a:xfrm>
            <a:off x="7778556" y="5160407"/>
            <a:ext cx="3659015" cy="369332"/>
          </a:xfrm>
          <a:prstGeom prst="rect">
            <a:avLst/>
          </a:prstGeom>
        </p:spPr>
        <p:txBody>
          <a:bodyPr wrap="none">
            <a:spAutoFit/>
          </a:bodyPr>
          <a:lstStyle/>
          <a:p>
            <a:pPr algn="ctr"/>
            <a:r>
              <a:rPr lang="es-ES" dirty="0" smtClean="0">
                <a:ln w="0"/>
                <a:effectLst>
                  <a:outerShdw blurRad="38100" dist="19050" dir="2700000" algn="tl" rotWithShape="0">
                    <a:schemeClr val="dk1">
                      <a:alpha val="40000"/>
                    </a:schemeClr>
                  </a:outerShdw>
                </a:effectLst>
              </a:rPr>
              <a:t>Abrir Formato para Generar el medio</a:t>
            </a:r>
            <a:endParaRPr lang="es-ES"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4343538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a 11"/>
          <p:cNvGraphicFramePr/>
          <p:nvPr>
            <p:extLst/>
          </p:nvPr>
        </p:nvGraphicFramePr>
        <p:xfrm>
          <a:off x="2545517" y="348146"/>
          <a:ext cx="9328034" cy="10166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Circular 16"/>
          <p:cNvSpPr/>
          <p:nvPr/>
        </p:nvSpPr>
        <p:spPr>
          <a:xfrm>
            <a:off x="186030" y="1839696"/>
            <a:ext cx="4772118" cy="4772118"/>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24" name="Grupo 23"/>
          <p:cNvGrpSpPr/>
          <p:nvPr/>
        </p:nvGrpSpPr>
        <p:grpSpPr>
          <a:xfrm>
            <a:off x="2631730" y="1839696"/>
            <a:ext cx="8151788" cy="4772118"/>
            <a:chOff x="1387995" y="109183"/>
            <a:chExt cx="8151788" cy="4772118"/>
          </a:xfrm>
        </p:grpSpPr>
        <p:sp>
          <p:nvSpPr>
            <p:cNvPr id="25" name="Rectángulo 24"/>
            <p:cNvSpPr/>
            <p:nvPr/>
          </p:nvSpPr>
          <p:spPr>
            <a:xfrm>
              <a:off x="1410242" y="109183"/>
              <a:ext cx="8129541" cy="477211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Rectángulo 25"/>
            <p:cNvSpPr/>
            <p:nvPr/>
          </p:nvSpPr>
          <p:spPr>
            <a:xfrm>
              <a:off x="1387995" y="941698"/>
              <a:ext cx="8129541" cy="226675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060" tIns="99060" rIns="99060" bIns="99060" numCol="1" spcCol="1270" anchor="ctr" anchorCtr="0">
              <a:noAutofit/>
            </a:bodyPr>
            <a:lstStyle/>
            <a:p>
              <a:pPr algn="just"/>
              <a:endParaRPr lang="es-CO" b="1" dirty="0" smtClean="0">
                <a:solidFill>
                  <a:schemeClr val="tx1"/>
                </a:solidFill>
                <a:latin typeface="ArialMT"/>
              </a:endParaRPr>
            </a:p>
            <a:p>
              <a:pPr algn="just"/>
              <a:endParaRPr lang="es-CO" b="1" dirty="0">
                <a:solidFill>
                  <a:schemeClr val="tx1"/>
                </a:solidFill>
                <a:latin typeface="ArialMT"/>
              </a:endParaRPr>
            </a:p>
            <a:p>
              <a:pPr algn="just"/>
              <a:r>
                <a:rPr lang="es-CO" b="1" dirty="0" smtClean="0">
                  <a:solidFill>
                    <a:schemeClr val="tx1"/>
                  </a:solidFill>
                  <a:latin typeface="ArialMT"/>
                </a:rPr>
                <a:t>Parágrafo </a:t>
              </a:r>
              <a:r>
                <a:rPr lang="es-CO" b="1" dirty="0">
                  <a:solidFill>
                    <a:schemeClr val="tx1"/>
                  </a:solidFill>
                  <a:latin typeface="ArialMT"/>
                </a:rPr>
                <a:t>5. </a:t>
              </a:r>
              <a:r>
                <a:rPr lang="es-CO" dirty="0">
                  <a:solidFill>
                    <a:schemeClr val="tx1"/>
                  </a:solidFill>
                  <a:latin typeface="ArialMT"/>
                </a:rPr>
                <a:t>Los pagos o abonos en cuenta realizados a los trabajadores por concepto de salarios y demás remuneraciones laborales, honorarios, comisiones, servicios y otros pagos, </a:t>
              </a:r>
              <a:r>
                <a:rPr lang="es-CO" u="sng" dirty="0">
                  <a:solidFill>
                    <a:schemeClr val="tx1"/>
                  </a:solidFill>
                  <a:latin typeface="ArialMT"/>
                </a:rPr>
                <a:t>deben ser reportados en cada uno de los conceptos correspondientes, sin importar el monto</a:t>
              </a:r>
              <a:r>
                <a:rPr lang="es-CO" dirty="0">
                  <a:solidFill>
                    <a:schemeClr val="tx1"/>
                  </a:solidFill>
                  <a:latin typeface="ArialMT"/>
                </a:rPr>
                <a:t>.</a:t>
              </a:r>
            </a:p>
            <a:p>
              <a:pPr algn="just"/>
              <a:endParaRPr lang="es-CO" dirty="0">
                <a:solidFill>
                  <a:schemeClr val="tx1"/>
                </a:solidFill>
                <a:latin typeface="ArialMT"/>
              </a:endParaRPr>
            </a:p>
            <a:p>
              <a:pPr algn="just"/>
              <a:r>
                <a:rPr lang="es-CO" b="1" dirty="0">
                  <a:solidFill>
                    <a:schemeClr val="tx1"/>
                  </a:solidFill>
                  <a:latin typeface="ArialMT"/>
                </a:rPr>
                <a:t>Parágrafo 11. </a:t>
              </a:r>
              <a:r>
                <a:rPr lang="es-CO" dirty="0">
                  <a:solidFill>
                    <a:schemeClr val="tx1"/>
                  </a:solidFill>
                  <a:latin typeface="ArialMT"/>
                </a:rPr>
                <a:t>Los pagos correspondientes a los aportes parafiscales y fondos de pensiones obligatorios se deben reportar en cabeza de las entidades beneficiarias de estos aportes (por ejemplo EPS, Fondos de Pensiones, SENA, ICBF). La parte del pago correspondiente al aporte del empleador deberá reportarse en la columna pagos o abonos en cuenta deducibles y la parte de pago correspondiente al aporte del empleado, se debe diligenciar en la columna de pagos o abonos en cuenta no deducibles, según corresponda.</a:t>
              </a:r>
            </a:p>
            <a:p>
              <a:pPr lvl="1" algn="just"/>
              <a:endParaRPr lang="es-CO" b="1" dirty="0">
                <a:latin typeface="ArialMT"/>
              </a:endParaRPr>
            </a:p>
          </p:txBody>
        </p:sp>
      </p:grpSp>
      <p:sp>
        <p:nvSpPr>
          <p:cNvPr id="9" name="Circular 8"/>
          <p:cNvSpPr/>
          <p:nvPr/>
        </p:nvSpPr>
        <p:spPr>
          <a:xfrm>
            <a:off x="1287194" y="4225755"/>
            <a:ext cx="2266756" cy="2266756"/>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pic>
        <p:nvPicPr>
          <p:cNvPr id="10" name="Imagen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6612" y="30777"/>
            <a:ext cx="1981746" cy="1456830"/>
          </a:xfrm>
          <a:prstGeom prst="rect">
            <a:avLst/>
          </a:prstGeom>
        </p:spPr>
      </p:pic>
    </p:spTree>
    <p:extLst>
      <p:ext uri="{BB962C8B-B14F-4D97-AF65-F5344CB8AC3E}">
        <p14:creationId xmlns:p14="http://schemas.microsoft.com/office/powerpoint/2010/main" val="1843140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a 11"/>
          <p:cNvGraphicFramePr/>
          <p:nvPr>
            <p:extLst>
              <p:ext uri="{D42A27DB-BD31-4B8C-83A1-F6EECF244321}">
                <p14:modId xmlns:p14="http://schemas.microsoft.com/office/powerpoint/2010/main" val="666094627"/>
              </p:ext>
            </p:extLst>
          </p:nvPr>
        </p:nvGraphicFramePr>
        <p:xfrm>
          <a:off x="2545517" y="348146"/>
          <a:ext cx="9328034" cy="10166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Circular 16"/>
          <p:cNvSpPr/>
          <p:nvPr/>
        </p:nvSpPr>
        <p:spPr>
          <a:xfrm>
            <a:off x="186030" y="1839696"/>
            <a:ext cx="4772118" cy="4772118"/>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aphicFrame>
        <p:nvGraphicFramePr>
          <p:cNvPr id="8" name="Tabla 7"/>
          <p:cNvGraphicFramePr>
            <a:graphicFrameLocks noGrp="1"/>
          </p:cNvGraphicFramePr>
          <p:nvPr>
            <p:extLst>
              <p:ext uri="{D42A27DB-BD31-4B8C-83A1-F6EECF244321}">
                <p14:modId xmlns:p14="http://schemas.microsoft.com/office/powerpoint/2010/main" val="1956075525"/>
              </p:ext>
            </p:extLst>
          </p:nvPr>
        </p:nvGraphicFramePr>
        <p:xfrm>
          <a:off x="2701316" y="1912792"/>
          <a:ext cx="9172235" cy="4699023"/>
        </p:xfrm>
        <a:graphic>
          <a:graphicData uri="http://schemas.openxmlformats.org/drawingml/2006/table">
            <a:tbl>
              <a:tblPr firstRow="1" bandRow="1">
                <a:tableStyleId>{5940675A-B579-460E-94D1-54222C63F5DA}</a:tableStyleId>
              </a:tblPr>
              <a:tblGrid>
                <a:gridCol w="597441">
                  <a:extLst>
                    <a:ext uri="{9D8B030D-6E8A-4147-A177-3AD203B41FA5}">
                      <a16:colId xmlns="" xmlns:a16="http://schemas.microsoft.com/office/drawing/2014/main" val="1813032251"/>
                    </a:ext>
                  </a:extLst>
                </a:gridCol>
                <a:gridCol w="8574794">
                  <a:extLst>
                    <a:ext uri="{9D8B030D-6E8A-4147-A177-3AD203B41FA5}">
                      <a16:colId xmlns="" xmlns:a16="http://schemas.microsoft.com/office/drawing/2014/main" val="2179941385"/>
                    </a:ext>
                  </a:extLst>
                </a:gridCol>
              </a:tblGrid>
              <a:tr h="646967">
                <a:tc>
                  <a:txBody>
                    <a:bodyPr/>
                    <a:lstStyle/>
                    <a:p>
                      <a:pPr algn="l"/>
                      <a:r>
                        <a:rPr lang="es-CO" sz="1600" dirty="0"/>
                        <a:t>1.</a:t>
                      </a:r>
                    </a:p>
                  </a:txBody>
                  <a:tcPr/>
                </a:tc>
                <a:tc>
                  <a:txBody>
                    <a:bodyPr/>
                    <a:lstStyle/>
                    <a:p>
                      <a:pPr algn="just"/>
                      <a:r>
                        <a:rPr lang="es-CO" sz="1600" b="0" i="0" u="none" strike="noStrike" kern="1200" baseline="0" dirty="0">
                          <a:solidFill>
                            <a:schemeClr val="tx1"/>
                          </a:solidFill>
                          <a:latin typeface="+mn-lt"/>
                          <a:ea typeface="+mn-ea"/>
                          <a:cs typeface="+mn-cs"/>
                        </a:rPr>
                        <a:t>Salarios, prestaciones sociales y demás pagos laborales: El valor acumulado efectivamente pagado al trabajador, en el concepto </a:t>
                      </a:r>
                      <a:r>
                        <a:rPr lang="es-CO" sz="1600" b="1" i="1" u="none" strike="noStrike" kern="1200" baseline="0" dirty="0">
                          <a:solidFill>
                            <a:srgbClr val="C00000"/>
                          </a:solidFill>
                          <a:latin typeface="+mn-lt"/>
                          <a:ea typeface="+mn-ea"/>
                          <a:cs typeface="+mn-cs"/>
                        </a:rPr>
                        <a:t>5001</a:t>
                      </a:r>
                      <a:r>
                        <a:rPr lang="es-CO" sz="1600" b="0" i="0" u="none" strike="noStrike" kern="1200" baseline="0" dirty="0">
                          <a:solidFill>
                            <a:schemeClr val="tx1"/>
                          </a:solidFill>
                          <a:latin typeface="+mn-lt"/>
                          <a:ea typeface="+mn-ea"/>
                          <a:cs typeface="+mn-cs"/>
                        </a:rPr>
                        <a:t>.</a:t>
                      </a:r>
                    </a:p>
                  </a:txBody>
                  <a:tcPr/>
                </a:tc>
                <a:extLst>
                  <a:ext uri="{0D108BD9-81ED-4DB2-BD59-A6C34878D82A}">
                    <a16:rowId xmlns="" xmlns:a16="http://schemas.microsoft.com/office/drawing/2014/main" val="1620509392"/>
                  </a:ext>
                </a:extLst>
              </a:tr>
              <a:tr h="646967">
                <a:tc>
                  <a:txBody>
                    <a:bodyPr/>
                    <a:lstStyle/>
                    <a:p>
                      <a:pPr algn="l"/>
                      <a:r>
                        <a:rPr lang="es-CO" sz="1600" dirty="0"/>
                        <a:t>2.</a:t>
                      </a:r>
                    </a:p>
                  </a:txBody>
                  <a:tcPr/>
                </a:tc>
                <a:tc>
                  <a:txBody>
                    <a:bodyPr/>
                    <a:lstStyle/>
                    <a:p>
                      <a:r>
                        <a:rPr lang="es-CO" sz="1600" b="0" i="0" u="none" strike="noStrike" kern="1200" baseline="0" dirty="0">
                          <a:solidFill>
                            <a:schemeClr val="tx1"/>
                          </a:solidFill>
                          <a:latin typeface="+mn-lt"/>
                          <a:ea typeface="+mn-ea"/>
                          <a:cs typeface="+mn-cs"/>
                        </a:rPr>
                        <a:t>Viáticos: El valor acumulado efectivamente pagado que no constituye ingreso para el</a:t>
                      </a:r>
                    </a:p>
                    <a:p>
                      <a:r>
                        <a:rPr lang="es-CO" sz="1600" b="0" i="0" u="none" strike="noStrike" kern="1200" baseline="0" dirty="0">
                          <a:solidFill>
                            <a:schemeClr val="tx1"/>
                          </a:solidFill>
                          <a:latin typeface="+mn-lt"/>
                          <a:ea typeface="+mn-ea"/>
                          <a:cs typeface="+mn-cs"/>
                        </a:rPr>
                        <a:t>trabajador, en el concepto </a:t>
                      </a:r>
                      <a:r>
                        <a:rPr lang="es-CO" sz="1600" b="1" i="1" u="none" strike="noStrike" kern="1200" baseline="0" dirty="0">
                          <a:solidFill>
                            <a:srgbClr val="C00000"/>
                          </a:solidFill>
                          <a:latin typeface="+mn-lt"/>
                          <a:ea typeface="+mn-ea"/>
                          <a:cs typeface="+mn-cs"/>
                        </a:rPr>
                        <a:t>5055</a:t>
                      </a:r>
                      <a:r>
                        <a:rPr lang="es-CO" sz="1600" b="0" i="0" u="none" strike="noStrike" kern="1200" baseline="0" dirty="0">
                          <a:solidFill>
                            <a:schemeClr val="tx1"/>
                          </a:solidFill>
                          <a:latin typeface="+mn-lt"/>
                          <a:ea typeface="+mn-ea"/>
                          <a:cs typeface="+mn-cs"/>
                        </a:rPr>
                        <a:t>.</a:t>
                      </a:r>
                    </a:p>
                  </a:txBody>
                  <a:tcPr/>
                </a:tc>
                <a:extLst>
                  <a:ext uri="{0D108BD9-81ED-4DB2-BD59-A6C34878D82A}">
                    <a16:rowId xmlns="" xmlns:a16="http://schemas.microsoft.com/office/drawing/2014/main" val="891677981"/>
                  </a:ext>
                </a:extLst>
              </a:tr>
              <a:tr h="646967">
                <a:tc>
                  <a:txBody>
                    <a:bodyPr/>
                    <a:lstStyle/>
                    <a:p>
                      <a:r>
                        <a:rPr lang="es-CO" sz="1600" dirty="0"/>
                        <a:t>3.</a:t>
                      </a:r>
                    </a:p>
                  </a:txBody>
                  <a:tcPr/>
                </a:tc>
                <a:tc>
                  <a:txBody>
                    <a:bodyPr/>
                    <a:lstStyle/>
                    <a:p>
                      <a:r>
                        <a:rPr lang="es-CO" sz="1600" b="0" i="0" u="none" strike="noStrike" kern="1200" baseline="0" dirty="0">
                          <a:solidFill>
                            <a:schemeClr val="tx1"/>
                          </a:solidFill>
                          <a:latin typeface="+mn-lt"/>
                          <a:ea typeface="+mn-ea"/>
                          <a:cs typeface="+mn-cs"/>
                        </a:rPr>
                        <a:t>Gastos de representación: El valor acumulado efectivamente pagado que no constituye</a:t>
                      </a:r>
                    </a:p>
                    <a:p>
                      <a:r>
                        <a:rPr lang="es-CO" sz="1600" b="0" i="0" u="none" strike="noStrike" kern="1200" baseline="0" dirty="0">
                          <a:solidFill>
                            <a:schemeClr val="tx1"/>
                          </a:solidFill>
                          <a:latin typeface="+mn-lt"/>
                          <a:ea typeface="+mn-ea"/>
                          <a:cs typeface="+mn-cs"/>
                        </a:rPr>
                        <a:t>ingreso para el trabajador, en el concepto</a:t>
                      </a:r>
                      <a:r>
                        <a:rPr lang="es-CO" sz="1600" b="0" i="0" u="none" strike="noStrike" kern="1200" baseline="0" dirty="0">
                          <a:solidFill>
                            <a:srgbClr val="C00000"/>
                          </a:solidFill>
                          <a:latin typeface="+mn-lt"/>
                          <a:ea typeface="+mn-ea"/>
                          <a:cs typeface="+mn-cs"/>
                        </a:rPr>
                        <a:t> </a:t>
                      </a:r>
                      <a:r>
                        <a:rPr lang="es-CO" sz="1600" b="1" i="1" u="none" strike="noStrike" kern="1200" baseline="0" dirty="0">
                          <a:solidFill>
                            <a:srgbClr val="C00000"/>
                          </a:solidFill>
                          <a:latin typeface="+mn-lt"/>
                          <a:ea typeface="+mn-ea"/>
                          <a:cs typeface="+mn-cs"/>
                        </a:rPr>
                        <a:t>5056</a:t>
                      </a:r>
                      <a:r>
                        <a:rPr lang="es-CO" sz="1600" b="0" i="0" u="none" strike="noStrike" kern="1200" baseline="0" dirty="0">
                          <a:solidFill>
                            <a:schemeClr val="tx1"/>
                          </a:solidFill>
                          <a:latin typeface="+mn-lt"/>
                          <a:ea typeface="+mn-ea"/>
                          <a:cs typeface="+mn-cs"/>
                        </a:rPr>
                        <a:t>.</a:t>
                      </a:r>
                      <a:endParaRPr lang="es-CO" sz="1600" dirty="0"/>
                    </a:p>
                  </a:txBody>
                  <a:tcPr/>
                </a:tc>
                <a:extLst>
                  <a:ext uri="{0D108BD9-81ED-4DB2-BD59-A6C34878D82A}">
                    <a16:rowId xmlns="" xmlns:a16="http://schemas.microsoft.com/office/drawing/2014/main" val="475458317"/>
                  </a:ext>
                </a:extLst>
              </a:tr>
              <a:tr h="919374">
                <a:tc>
                  <a:txBody>
                    <a:bodyPr/>
                    <a:lstStyle/>
                    <a:p>
                      <a:pPr algn="l"/>
                      <a:r>
                        <a:rPr lang="es-CO" sz="1600" dirty="0"/>
                        <a:t>12.</a:t>
                      </a:r>
                    </a:p>
                  </a:txBody>
                  <a:tcPr/>
                </a:tc>
                <a:tc>
                  <a:txBody>
                    <a:bodyPr/>
                    <a:lstStyle/>
                    <a:p>
                      <a:pPr algn="just"/>
                      <a:r>
                        <a:rPr lang="es-CO" sz="1600" b="0" i="0" u="none" strike="noStrike" kern="1200" baseline="0" dirty="0">
                          <a:solidFill>
                            <a:schemeClr val="tx1"/>
                          </a:solidFill>
                          <a:latin typeface="+mn-lt"/>
                          <a:ea typeface="+mn-ea"/>
                          <a:cs typeface="+mn-cs"/>
                        </a:rPr>
                        <a:t>Los pagos efectuados en el año gravable 2016 por concepto de aportes parafiscales al SENA, a las Cajas de Compensación Familiar y al Instituto Colombiano de Bienestar Familiar, en el concepto </a:t>
                      </a:r>
                      <a:r>
                        <a:rPr lang="es-CO" sz="1600" b="1" i="1" u="none" strike="noStrike" kern="1200" baseline="0" dirty="0">
                          <a:solidFill>
                            <a:srgbClr val="C00000"/>
                          </a:solidFill>
                          <a:latin typeface="+mn-lt"/>
                          <a:ea typeface="+mn-ea"/>
                          <a:cs typeface="+mn-cs"/>
                        </a:rPr>
                        <a:t>5010</a:t>
                      </a:r>
                      <a:r>
                        <a:rPr lang="es-CO" sz="1600" b="0" i="0" u="none" strike="noStrike" kern="1200" baseline="0" dirty="0">
                          <a:solidFill>
                            <a:schemeClr val="tx1"/>
                          </a:solidFill>
                          <a:latin typeface="+mn-lt"/>
                          <a:ea typeface="+mn-ea"/>
                          <a:cs typeface="+mn-cs"/>
                        </a:rPr>
                        <a:t>.</a:t>
                      </a:r>
                      <a:endParaRPr lang="es-CO" sz="1600" dirty="0"/>
                    </a:p>
                  </a:txBody>
                  <a:tcPr/>
                </a:tc>
                <a:extLst>
                  <a:ext uri="{0D108BD9-81ED-4DB2-BD59-A6C34878D82A}">
                    <a16:rowId xmlns="" xmlns:a16="http://schemas.microsoft.com/office/drawing/2014/main" val="2488225096"/>
                  </a:ext>
                </a:extLst>
              </a:tr>
              <a:tr h="919374">
                <a:tc>
                  <a:txBody>
                    <a:bodyPr/>
                    <a:lstStyle/>
                    <a:p>
                      <a:pPr algn="l"/>
                      <a:r>
                        <a:rPr lang="es-CO" sz="1600" dirty="0"/>
                        <a:t>13.</a:t>
                      </a:r>
                    </a:p>
                  </a:txBody>
                  <a:tcPr/>
                </a:tc>
                <a:tc>
                  <a:txBody>
                    <a:bodyPr/>
                    <a:lstStyle/>
                    <a:p>
                      <a:pPr algn="just"/>
                      <a:r>
                        <a:rPr lang="es-CO" sz="1600" b="0" i="0" u="none" strike="noStrike" kern="1200" baseline="0" dirty="0">
                          <a:solidFill>
                            <a:schemeClr val="tx1"/>
                          </a:solidFill>
                          <a:latin typeface="+mn-lt"/>
                          <a:ea typeface="+mn-ea"/>
                          <a:cs typeface="+mn-cs"/>
                        </a:rPr>
                        <a:t>Los pagos efectuados en el año gravable 2016 por concepto de aportes parafiscales a las empresas promotoras de salud EPS y los aportes al Sistema de Riesgos Laborales, incluidos los aportes del trabajador, en el concepto </a:t>
                      </a:r>
                      <a:r>
                        <a:rPr lang="es-CO" sz="1600" b="1" i="1" u="none" strike="noStrike" kern="1200" baseline="0" dirty="0">
                          <a:solidFill>
                            <a:srgbClr val="C00000"/>
                          </a:solidFill>
                          <a:latin typeface="+mn-lt"/>
                          <a:ea typeface="+mn-ea"/>
                          <a:cs typeface="+mn-cs"/>
                        </a:rPr>
                        <a:t>5011</a:t>
                      </a:r>
                      <a:r>
                        <a:rPr lang="es-CO" sz="1600" b="0" i="0" u="none" strike="noStrike" kern="1200" baseline="0" dirty="0">
                          <a:solidFill>
                            <a:schemeClr val="tx1"/>
                          </a:solidFill>
                          <a:latin typeface="+mn-lt"/>
                          <a:ea typeface="+mn-ea"/>
                          <a:cs typeface="+mn-cs"/>
                        </a:rPr>
                        <a:t>.</a:t>
                      </a:r>
                      <a:endParaRPr lang="es-CO" sz="1600" dirty="0"/>
                    </a:p>
                  </a:txBody>
                  <a:tcPr/>
                </a:tc>
                <a:extLst>
                  <a:ext uri="{0D108BD9-81ED-4DB2-BD59-A6C34878D82A}">
                    <a16:rowId xmlns="" xmlns:a16="http://schemas.microsoft.com/office/drawing/2014/main" val="3851382073"/>
                  </a:ext>
                </a:extLst>
              </a:tr>
              <a:tr h="919374">
                <a:tc>
                  <a:txBody>
                    <a:bodyPr/>
                    <a:lstStyle/>
                    <a:p>
                      <a:pPr algn="l"/>
                      <a:r>
                        <a:rPr lang="es-CO" sz="1600" dirty="0"/>
                        <a:t>14.</a:t>
                      </a:r>
                    </a:p>
                  </a:txBody>
                  <a:tcPr/>
                </a:tc>
                <a:tc>
                  <a:txBody>
                    <a:bodyPr/>
                    <a:lstStyle/>
                    <a:p>
                      <a:pPr algn="just"/>
                      <a:r>
                        <a:rPr lang="es-CO" sz="1600" b="0" i="0" u="none" strike="noStrike" kern="1200" baseline="0" dirty="0">
                          <a:solidFill>
                            <a:schemeClr val="tx1"/>
                          </a:solidFill>
                          <a:latin typeface="+mn-lt"/>
                          <a:ea typeface="+mn-ea"/>
                          <a:cs typeface="+mn-cs"/>
                        </a:rPr>
                        <a:t>Los pagos efectuados en el año gravable 2016 por concepto de aportes obligatorios para pensiones efectuados al ISS y a los Fondos de Pensiones, incluidos los aportes del trabajador, en el concepto </a:t>
                      </a:r>
                      <a:r>
                        <a:rPr lang="es-CO" sz="1600" b="1" i="1" u="none" strike="noStrike" kern="1200" baseline="0" dirty="0">
                          <a:solidFill>
                            <a:srgbClr val="C00000"/>
                          </a:solidFill>
                          <a:latin typeface="+mn-lt"/>
                          <a:ea typeface="+mn-ea"/>
                          <a:cs typeface="+mn-cs"/>
                        </a:rPr>
                        <a:t>5012</a:t>
                      </a:r>
                      <a:r>
                        <a:rPr lang="es-CO" sz="1600" b="0" i="0" u="none" strike="noStrike" kern="1200" baseline="0" dirty="0">
                          <a:solidFill>
                            <a:schemeClr val="tx1"/>
                          </a:solidFill>
                          <a:latin typeface="+mn-lt"/>
                          <a:ea typeface="+mn-ea"/>
                          <a:cs typeface="+mn-cs"/>
                        </a:rPr>
                        <a:t>.</a:t>
                      </a:r>
                      <a:endParaRPr lang="es-CO" sz="1600" dirty="0"/>
                    </a:p>
                  </a:txBody>
                  <a:tcPr/>
                </a:tc>
                <a:extLst>
                  <a:ext uri="{0D108BD9-81ED-4DB2-BD59-A6C34878D82A}">
                    <a16:rowId xmlns="" xmlns:a16="http://schemas.microsoft.com/office/drawing/2014/main" val="4215877581"/>
                  </a:ext>
                </a:extLst>
              </a:tr>
            </a:tbl>
          </a:graphicData>
        </a:graphic>
      </p:graphicFrame>
      <p:sp>
        <p:nvSpPr>
          <p:cNvPr id="9" name="Circular 8"/>
          <p:cNvSpPr/>
          <p:nvPr/>
        </p:nvSpPr>
        <p:spPr>
          <a:xfrm>
            <a:off x="1258130" y="4225755"/>
            <a:ext cx="2266756" cy="2266756"/>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pic>
        <p:nvPicPr>
          <p:cNvPr id="7" name="Imagen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6612" y="30777"/>
            <a:ext cx="1981746" cy="1456830"/>
          </a:xfrm>
          <a:prstGeom prst="rect">
            <a:avLst/>
          </a:prstGeom>
        </p:spPr>
      </p:pic>
    </p:spTree>
    <p:extLst>
      <p:ext uri="{BB962C8B-B14F-4D97-AF65-F5344CB8AC3E}">
        <p14:creationId xmlns:p14="http://schemas.microsoft.com/office/powerpoint/2010/main" val="7243941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a 11"/>
          <p:cNvGraphicFramePr/>
          <p:nvPr>
            <p:extLst>
              <p:ext uri="{D42A27DB-BD31-4B8C-83A1-F6EECF244321}">
                <p14:modId xmlns:p14="http://schemas.microsoft.com/office/powerpoint/2010/main" val="3681349616"/>
              </p:ext>
            </p:extLst>
          </p:nvPr>
        </p:nvGraphicFramePr>
        <p:xfrm>
          <a:off x="2545517" y="348146"/>
          <a:ext cx="9328034" cy="10166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Circular 16"/>
          <p:cNvSpPr/>
          <p:nvPr/>
        </p:nvSpPr>
        <p:spPr>
          <a:xfrm>
            <a:off x="186030" y="1839696"/>
            <a:ext cx="4772118" cy="4772118"/>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Circular 8"/>
          <p:cNvSpPr/>
          <p:nvPr/>
        </p:nvSpPr>
        <p:spPr>
          <a:xfrm>
            <a:off x="1258130" y="4225755"/>
            <a:ext cx="2266756" cy="2266756"/>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7" name="Grupo 6"/>
          <p:cNvGrpSpPr/>
          <p:nvPr/>
        </p:nvGrpSpPr>
        <p:grpSpPr>
          <a:xfrm>
            <a:off x="2618082" y="1839697"/>
            <a:ext cx="8143189" cy="4772118"/>
            <a:chOff x="1374347" y="109184"/>
            <a:chExt cx="8143189" cy="4772118"/>
          </a:xfrm>
        </p:grpSpPr>
        <p:sp>
          <p:nvSpPr>
            <p:cNvPr id="10" name="Rectángulo 9"/>
            <p:cNvSpPr/>
            <p:nvPr/>
          </p:nvSpPr>
          <p:spPr>
            <a:xfrm>
              <a:off x="1387995" y="109184"/>
              <a:ext cx="8129541" cy="477211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Rectángulo 10"/>
            <p:cNvSpPr/>
            <p:nvPr/>
          </p:nvSpPr>
          <p:spPr>
            <a:xfrm>
              <a:off x="1374347" y="955346"/>
              <a:ext cx="8129541" cy="226675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060" tIns="99060" rIns="99060" bIns="99060" numCol="1" spcCol="1270" anchor="ctr" anchorCtr="0">
              <a:noAutofit/>
            </a:bodyPr>
            <a:lstStyle/>
            <a:p>
              <a:pPr marL="285750" indent="-285750" algn="just">
                <a:buFont typeface="Wingdings" panose="05000000000000000000" pitchFamily="2" charset="2"/>
                <a:buChar char="ü"/>
              </a:pPr>
              <a:r>
                <a:rPr lang="es-CO" b="1" dirty="0" smtClean="0">
                  <a:latin typeface="ArialMT"/>
                </a:rPr>
                <a:t>  Información </a:t>
              </a:r>
              <a:r>
                <a:rPr lang="es-CO" b="1" dirty="0">
                  <a:latin typeface="ArialMT"/>
                </a:rPr>
                <a:t>del saldo de los pasivos a 31 de diciembre. </a:t>
              </a:r>
            </a:p>
            <a:p>
              <a:pPr algn="just"/>
              <a:endParaRPr lang="es-CO" b="1" dirty="0">
                <a:latin typeface="ArialMT"/>
              </a:endParaRPr>
            </a:p>
            <a:p>
              <a:pPr algn="just"/>
              <a:r>
                <a:rPr lang="es-CO" dirty="0" smtClean="0">
                  <a:latin typeface="ArialMT"/>
                </a:rPr>
                <a:t>                 Art</a:t>
              </a:r>
              <a:r>
                <a:rPr lang="es-CO" dirty="0">
                  <a:latin typeface="ArialMT"/>
                </a:rPr>
                <a:t>. 631 E.T. literal h) los obligados deberán informar:</a:t>
              </a:r>
            </a:p>
            <a:p>
              <a:pPr marL="742950" lvl="1" indent="-285750" algn="just">
                <a:buFont typeface="Arial" panose="020B0604020202020204" pitchFamily="34" charset="0"/>
                <a:buChar char="•"/>
              </a:pPr>
              <a:endParaRPr lang="es-CO" dirty="0">
                <a:latin typeface="ArialMT"/>
              </a:endParaRPr>
            </a:p>
            <a:p>
              <a:pPr marL="742950" lvl="1" indent="-285750" algn="just">
                <a:buFont typeface="Arial" panose="020B0604020202020204" pitchFamily="34" charset="0"/>
                <a:buChar char="•"/>
              </a:pPr>
              <a:r>
                <a:rPr lang="es-CO" dirty="0">
                  <a:latin typeface="ArialMT"/>
                </a:rPr>
                <a:t>Apellidos y nombres o razón social</a:t>
              </a:r>
            </a:p>
            <a:p>
              <a:pPr marL="742950" lvl="1" indent="-285750" algn="just">
                <a:buFont typeface="Arial" panose="020B0604020202020204" pitchFamily="34" charset="0"/>
                <a:buChar char="•"/>
              </a:pPr>
              <a:r>
                <a:rPr lang="es-CO" dirty="0">
                  <a:latin typeface="ArialMT"/>
                </a:rPr>
                <a:t>Identificación</a:t>
              </a:r>
            </a:p>
            <a:p>
              <a:pPr marL="742950" lvl="1" indent="-285750" algn="just">
                <a:buFont typeface="Arial" panose="020B0604020202020204" pitchFamily="34" charset="0"/>
                <a:buChar char="•"/>
              </a:pPr>
              <a:r>
                <a:rPr lang="es-CO" dirty="0">
                  <a:latin typeface="ArialMT"/>
                </a:rPr>
                <a:t>Dirección</a:t>
              </a:r>
            </a:p>
            <a:p>
              <a:pPr marL="742950" lvl="1" indent="-285750" algn="just">
                <a:buFont typeface="Arial" panose="020B0604020202020204" pitchFamily="34" charset="0"/>
                <a:buChar char="•"/>
              </a:pPr>
              <a:r>
                <a:rPr lang="es-CO" dirty="0">
                  <a:latin typeface="ArialMT"/>
                </a:rPr>
                <a:t>País de residencia</a:t>
              </a:r>
            </a:p>
            <a:p>
              <a:pPr marL="742950" lvl="1" indent="-285750" algn="just">
                <a:buFont typeface="Arial" panose="020B0604020202020204" pitchFamily="34" charset="0"/>
                <a:buChar char="•"/>
              </a:pPr>
              <a:endParaRPr lang="es-CO" dirty="0">
                <a:latin typeface="ArialMT"/>
              </a:endParaRPr>
            </a:p>
            <a:p>
              <a:pPr algn="just"/>
              <a:r>
                <a:rPr lang="es-CO" dirty="0">
                  <a:latin typeface="ArialMT"/>
                </a:rPr>
                <a:t>De cada uno de los acreedores por pasivos de cualquier índole, sin importar el monto.</a:t>
              </a:r>
            </a:p>
            <a:p>
              <a:endParaRPr lang="es-CO" b="1" dirty="0">
                <a:latin typeface="ArialMT"/>
              </a:endParaRPr>
            </a:p>
            <a:p>
              <a:pPr algn="just"/>
              <a:r>
                <a:rPr lang="es-CO" dirty="0">
                  <a:latin typeface="ArialMT"/>
                </a:rPr>
                <a:t>Formato 1009 Versión 7, según el concepto a que </a:t>
              </a:r>
              <a:r>
                <a:rPr lang="es-CO" dirty="0" smtClean="0">
                  <a:latin typeface="ArialMT"/>
                </a:rPr>
                <a:t>corresponda.</a:t>
              </a:r>
              <a:endParaRPr lang="es-CO" b="1" dirty="0">
                <a:latin typeface="ArialMT"/>
              </a:endParaRPr>
            </a:p>
          </p:txBody>
        </p:sp>
      </p:grpSp>
      <p:sp>
        <p:nvSpPr>
          <p:cNvPr id="2" name="Rectángulo 1"/>
          <p:cNvSpPr/>
          <p:nvPr/>
        </p:nvSpPr>
        <p:spPr>
          <a:xfrm>
            <a:off x="2847829" y="5938514"/>
            <a:ext cx="5977727" cy="369332"/>
          </a:xfrm>
          <a:prstGeom prst="rect">
            <a:avLst/>
          </a:prstGeom>
        </p:spPr>
        <p:txBody>
          <a:bodyPr wrap="none">
            <a:spAutoFit/>
          </a:bodyPr>
          <a:lstStyle/>
          <a:p>
            <a:pPr algn="just"/>
            <a:r>
              <a:rPr lang="es-CO" b="1" dirty="0"/>
              <a:t>Valor del saldo de los pasivos laborales, en el concepto 2205.</a:t>
            </a:r>
          </a:p>
        </p:txBody>
      </p:sp>
      <p:pic>
        <p:nvPicPr>
          <p:cNvPr id="13" name="Imagen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6612" y="30777"/>
            <a:ext cx="1981746" cy="1456830"/>
          </a:xfrm>
          <a:prstGeom prst="rect">
            <a:avLst/>
          </a:prstGeom>
        </p:spPr>
      </p:pic>
    </p:spTree>
    <p:extLst>
      <p:ext uri="{BB962C8B-B14F-4D97-AF65-F5344CB8AC3E}">
        <p14:creationId xmlns:p14="http://schemas.microsoft.com/office/powerpoint/2010/main" val="22714648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a 11"/>
          <p:cNvGraphicFramePr/>
          <p:nvPr>
            <p:extLst>
              <p:ext uri="{D42A27DB-BD31-4B8C-83A1-F6EECF244321}">
                <p14:modId xmlns:p14="http://schemas.microsoft.com/office/powerpoint/2010/main" val="1422756068"/>
              </p:ext>
            </p:extLst>
          </p:nvPr>
        </p:nvGraphicFramePr>
        <p:xfrm>
          <a:off x="2545517" y="348146"/>
          <a:ext cx="9328034" cy="10166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Circular 16"/>
          <p:cNvSpPr/>
          <p:nvPr/>
        </p:nvSpPr>
        <p:spPr>
          <a:xfrm>
            <a:off x="186030" y="1839696"/>
            <a:ext cx="4772118" cy="4772118"/>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Circular 8"/>
          <p:cNvSpPr/>
          <p:nvPr/>
        </p:nvSpPr>
        <p:spPr>
          <a:xfrm>
            <a:off x="1258130" y="4225755"/>
            <a:ext cx="2266756" cy="2266756"/>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7" name="Grupo 6"/>
          <p:cNvGrpSpPr/>
          <p:nvPr/>
        </p:nvGrpSpPr>
        <p:grpSpPr>
          <a:xfrm>
            <a:off x="2618082" y="1839697"/>
            <a:ext cx="8143189" cy="4772118"/>
            <a:chOff x="1374347" y="109184"/>
            <a:chExt cx="8143189" cy="4772118"/>
          </a:xfrm>
        </p:grpSpPr>
        <p:sp>
          <p:nvSpPr>
            <p:cNvPr id="10" name="Rectángulo 9"/>
            <p:cNvSpPr/>
            <p:nvPr/>
          </p:nvSpPr>
          <p:spPr>
            <a:xfrm>
              <a:off x="1387995" y="109184"/>
              <a:ext cx="8129541" cy="477211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Rectángulo 10"/>
            <p:cNvSpPr/>
            <p:nvPr/>
          </p:nvSpPr>
          <p:spPr>
            <a:xfrm>
              <a:off x="1374347" y="286607"/>
              <a:ext cx="8129541" cy="226675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060" tIns="99060" rIns="99060" bIns="99060" numCol="1" spcCol="1270" anchor="ctr" anchorCtr="0">
              <a:noAutofit/>
            </a:bodyPr>
            <a:lstStyle/>
            <a:p>
              <a:pPr algn="just"/>
              <a:r>
                <a:rPr lang="es-CO" b="1" dirty="0">
                  <a:latin typeface="ArialMT"/>
                </a:rPr>
                <a:t>Art. 29. Información del Certificado de Ingresos y Retenciones para Personas Naturales empleados por el año gravable</a:t>
              </a:r>
            </a:p>
            <a:p>
              <a:pPr algn="just"/>
              <a:endParaRPr lang="es-CO" b="1" dirty="0">
                <a:latin typeface="ArialMT"/>
              </a:endParaRPr>
            </a:p>
            <a:p>
              <a:pPr algn="just"/>
              <a:r>
                <a:rPr lang="es-CO" dirty="0">
                  <a:latin typeface="ArialMT"/>
                </a:rPr>
                <a:t>Conforme con el literal p) del Art. 4 de esta resolución, las personas jurídicas que tengan la calidad de agentes de retención y hayan efectuado pagos a las personas naturales clasificadas en la categoría de empleados, deberán reportar la información de cada uno de los empleados de conformidad con lo establecido en el Certificado de Ingresos y Retenciones (Formato 220 DIAN).</a:t>
              </a:r>
            </a:p>
            <a:p>
              <a:pPr algn="just"/>
              <a:r>
                <a:rPr lang="es-CO" dirty="0" smtClean="0">
                  <a:latin typeface="ArialMT"/>
                </a:rPr>
                <a:t>.</a:t>
              </a:r>
              <a:endParaRPr lang="es-CO" b="1" dirty="0">
                <a:latin typeface="ArialMT"/>
              </a:endParaRPr>
            </a:p>
          </p:txBody>
        </p:sp>
      </p:grpSp>
      <p:sp>
        <p:nvSpPr>
          <p:cNvPr id="2" name="Rectángulo 1"/>
          <p:cNvSpPr/>
          <p:nvPr/>
        </p:nvSpPr>
        <p:spPr>
          <a:xfrm>
            <a:off x="2847829" y="5938514"/>
            <a:ext cx="5977727" cy="369332"/>
          </a:xfrm>
          <a:prstGeom prst="rect">
            <a:avLst/>
          </a:prstGeom>
        </p:spPr>
        <p:txBody>
          <a:bodyPr wrap="none">
            <a:spAutoFit/>
          </a:bodyPr>
          <a:lstStyle/>
          <a:p>
            <a:pPr algn="just"/>
            <a:r>
              <a:rPr lang="es-CO" b="1" dirty="0"/>
              <a:t>Valor del saldo de los pasivos laborales, en el concepto 2205.</a:t>
            </a:r>
          </a:p>
        </p:txBody>
      </p:sp>
      <p:pic>
        <p:nvPicPr>
          <p:cNvPr id="13" name="Imagen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6612" y="30777"/>
            <a:ext cx="1981746" cy="1456830"/>
          </a:xfrm>
          <a:prstGeom prst="rect">
            <a:avLst/>
          </a:prstGeom>
        </p:spPr>
      </p:pic>
    </p:spTree>
    <p:extLst>
      <p:ext uri="{BB962C8B-B14F-4D97-AF65-F5344CB8AC3E}">
        <p14:creationId xmlns:p14="http://schemas.microsoft.com/office/powerpoint/2010/main" val="33256361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a 11"/>
          <p:cNvGraphicFramePr/>
          <p:nvPr>
            <p:extLst>
              <p:ext uri="{D42A27DB-BD31-4B8C-83A1-F6EECF244321}">
                <p14:modId xmlns:p14="http://schemas.microsoft.com/office/powerpoint/2010/main" val="1935687537"/>
              </p:ext>
            </p:extLst>
          </p:nvPr>
        </p:nvGraphicFramePr>
        <p:xfrm>
          <a:off x="2545517" y="348146"/>
          <a:ext cx="9328034" cy="10166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Circular 16"/>
          <p:cNvSpPr/>
          <p:nvPr/>
        </p:nvSpPr>
        <p:spPr>
          <a:xfrm>
            <a:off x="186030" y="1839696"/>
            <a:ext cx="4772118" cy="4772118"/>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Circular 8"/>
          <p:cNvSpPr/>
          <p:nvPr/>
        </p:nvSpPr>
        <p:spPr>
          <a:xfrm>
            <a:off x="1258130" y="4225755"/>
            <a:ext cx="2266756" cy="2266756"/>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7" name="Grupo 6"/>
          <p:cNvGrpSpPr/>
          <p:nvPr/>
        </p:nvGrpSpPr>
        <p:grpSpPr>
          <a:xfrm>
            <a:off x="2618082" y="1839697"/>
            <a:ext cx="8143189" cy="4772118"/>
            <a:chOff x="1374347" y="109184"/>
            <a:chExt cx="8143189" cy="4772118"/>
          </a:xfrm>
        </p:grpSpPr>
        <p:sp>
          <p:nvSpPr>
            <p:cNvPr id="10" name="Rectángulo 9"/>
            <p:cNvSpPr/>
            <p:nvPr/>
          </p:nvSpPr>
          <p:spPr>
            <a:xfrm>
              <a:off x="1387995" y="109184"/>
              <a:ext cx="8129541" cy="477211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Rectángulo 10"/>
            <p:cNvSpPr/>
            <p:nvPr/>
          </p:nvSpPr>
          <p:spPr>
            <a:xfrm>
              <a:off x="1374347" y="955346"/>
              <a:ext cx="8129541" cy="226675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060" tIns="99060" rIns="99060" bIns="99060" numCol="1" spcCol="1270" anchor="ctr" anchorCtr="0">
              <a:noAutofit/>
            </a:bodyPr>
            <a:lstStyle/>
            <a:p>
              <a:pPr algn="just"/>
              <a:endParaRPr lang="es-CO" b="1" dirty="0">
                <a:latin typeface="ArialMT"/>
              </a:endParaRPr>
            </a:p>
          </p:txBody>
        </p:sp>
      </p:grpSp>
      <p:sp>
        <p:nvSpPr>
          <p:cNvPr id="3" name="Rectángulo 2"/>
          <p:cNvSpPr/>
          <p:nvPr/>
        </p:nvSpPr>
        <p:spPr>
          <a:xfrm>
            <a:off x="2847829" y="1858513"/>
            <a:ext cx="7729186" cy="523220"/>
          </a:xfrm>
          <a:prstGeom prst="rect">
            <a:avLst/>
          </a:prstGeom>
        </p:spPr>
        <p:txBody>
          <a:bodyPr wrap="square">
            <a:spAutoFit/>
          </a:bodyPr>
          <a:lstStyle/>
          <a:p>
            <a:pPr algn="ctr"/>
            <a:r>
              <a:rPr lang="es-CO" sz="1400" b="1" dirty="0">
                <a:latin typeface="Arial" panose="020B0604020202020204" pitchFamily="34" charset="0"/>
              </a:rPr>
              <a:t>INFORMACION POR LA COMPRA DE BONOS ELECTRÓNICOS O PAPEL DE SERVICIO, CHEQUES O VALES PARA BENEFICIO DE LOS TRABAJADORES</a:t>
            </a:r>
            <a:endParaRPr lang="es-CO" sz="1400" dirty="0"/>
          </a:p>
        </p:txBody>
      </p:sp>
      <p:sp>
        <p:nvSpPr>
          <p:cNvPr id="13" name="Rectángulo 12"/>
          <p:cNvSpPr/>
          <p:nvPr/>
        </p:nvSpPr>
        <p:spPr>
          <a:xfrm>
            <a:off x="2938864" y="2387181"/>
            <a:ext cx="7487976" cy="1015663"/>
          </a:xfrm>
          <a:prstGeom prst="rect">
            <a:avLst/>
          </a:prstGeom>
        </p:spPr>
        <p:txBody>
          <a:bodyPr wrap="square">
            <a:spAutoFit/>
          </a:bodyPr>
          <a:lstStyle/>
          <a:p>
            <a:pPr algn="just"/>
            <a:r>
              <a:rPr lang="es-CO" sz="1500" b="1" dirty="0">
                <a:latin typeface="Arial" panose="020B0604020202020204" pitchFamily="34" charset="0"/>
              </a:rPr>
              <a:t>Art 31. </a:t>
            </a:r>
            <a:r>
              <a:rPr lang="es-CO" sz="1500" dirty="0">
                <a:latin typeface="ArialMT"/>
              </a:rPr>
              <a:t>Las personas jurídicas, que hayan adquirido bonos electrónicos o de papel de servicio, cheques, tarjetas, vales, etc., para beneficio de sus trabajadores (personas naturales calificadas en la categoría de empleados), deberán informar, según lo dispuesto en el Art. 631- 3 del E.T., conforme con los parámetros establecidos.</a:t>
            </a:r>
            <a:endParaRPr lang="es-CO" sz="1500" dirty="0"/>
          </a:p>
        </p:txBody>
      </p:sp>
      <p:sp>
        <p:nvSpPr>
          <p:cNvPr id="14" name="Rectángulo 13"/>
          <p:cNvSpPr/>
          <p:nvPr/>
        </p:nvSpPr>
        <p:spPr>
          <a:xfrm>
            <a:off x="2727026" y="3334604"/>
            <a:ext cx="7970792" cy="3323987"/>
          </a:xfrm>
          <a:prstGeom prst="rect">
            <a:avLst/>
          </a:prstGeom>
        </p:spPr>
        <p:txBody>
          <a:bodyPr wrap="square">
            <a:spAutoFit/>
          </a:bodyPr>
          <a:lstStyle/>
          <a:p>
            <a:r>
              <a:rPr lang="es-CO" sz="1400" dirty="0">
                <a:latin typeface="ArialMT"/>
              </a:rPr>
              <a:t>1</a:t>
            </a:r>
            <a:r>
              <a:rPr lang="es-CO" sz="1400" dirty="0" smtClean="0">
                <a:latin typeface="ArialMT"/>
              </a:rPr>
              <a:t>. Tipo </a:t>
            </a:r>
            <a:r>
              <a:rPr lang="es-CO" sz="1400" dirty="0">
                <a:latin typeface="ArialMT"/>
              </a:rPr>
              <a:t>de documento del beneficiario</a:t>
            </a:r>
          </a:p>
          <a:p>
            <a:r>
              <a:rPr lang="es-CO" sz="1400" dirty="0">
                <a:latin typeface="ArialMT"/>
              </a:rPr>
              <a:t>2. </a:t>
            </a:r>
            <a:r>
              <a:rPr lang="es-CO" sz="1400" dirty="0" smtClean="0">
                <a:latin typeface="ArialMT"/>
              </a:rPr>
              <a:t> Número </a:t>
            </a:r>
            <a:r>
              <a:rPr lang="es-CO" sz="1400" dirty="0">
                <a:latin typeface="ArialMT"/>
              </a:rPr>
              <a:t>de identificación del beneficiario</a:t>
            </a:r>
          </a:p>
          <a:p>
            <a:r>
              <a:rPr lang="es-CO" sz="1400" dirty="0">
                <a:latin typeface="ArialMT"/>
              </a:rPr>
              <a:t>3. </a:t>
            </a:r>
            <a:r>
              <a:rPr lang="es-CO" sz="1400" dirty="0" smtClean="0">
                <a:latin typeface="ArialMT"/>
              </a:rPr>
              <a:t> Apellidos </a:t>
            </a:r>
            <a:r>
              <a:rPr lang="es-CO" sz="1400" dirty="0">
                <a:latin typeface="ArialMT"/>
              </a:rPr>
              <a:t>y Nombres del Beneficiario.</a:t>
            </a:r>
          </a:p>
          <a:p>
            <a:r>
              <a:rPr lang="es-CO" sz="1400" dirty="0">
                <a:latin typeface="ArialMT"/>
              </a:rPr>
              <a:t>4</a:t>
            </a:r>
            <a:r>
              <a:rPr lang="es-CO" sz="1400" dirty="0" smtClean="0">
                <a:latin typeface="ArialMT"/>
              </a:rPr>
              <a:t>.  Dirección </a:t>
            </a:r>
            <a:r>
              <a:rPr lang="es-CO" sz="1400" dirty="0">
                <a:latin typeface="ArialMT"/>
              </a:rPr>
              <a:t>del Beneficiario</a:t>
            </a:r>
          </a:p>
          <a:p>
            <a:r>
              <a:rPr lang="es-CO" sz="1400" dirty="0">
                <a:latin typeface="ArialMT"/>
              </a:rPr>
              <a:t>5. </a:t>
            </a:r>
            <a:r>
              <a:rPr lang="es-CO" sz="1400" dirty="0" smtClean="0">
                <a:latin typeface="ArialMT"/>
              </a:rPr>
              <a:t> Correo </a:t>
            </a:r>
            <a:r>
              <a:rPr lang="es-CO" sz="1400" dirty="0">
                <a:latin typeface="ArialMT"/>
              </a:rPr>
              <a:t>Electrónico</a:t>
            </a:r>
          </a:p>
          <a:p>
            <a:r>
              <a:rPr lang="es-CO" sz="1400" dirty="0">
                <a:latin typeface="ArialMT"/>
              </a:rPr>
              <a:t>6. </a:t>
            </a:r>
            <a:r>
              <a:rPr lang="es-CO" sz="1400" dirty="0" smtClean="0">
                <a:latin typeface="ArialMT"/>
              </a:rPr>
              <a:t> Clase </a:t>
            </a:r>
            <a:r>
              <a:rPr lang="es-CO" sz="1400" dirty="0">
                <a:latin typeface="ArialMT"/>
              </a:rPr>
              <a:t>de bonos electrónicos o de papel de servicio, cheques, tarjetas, vales, etc.</a:t>
            </a:r>
          </a:p>
          <a:p>
            <a:r>
              <a:rPr lang="es-CO" sz="1400" dirty="0">
                <a:latin typeface="ArialMT"/>
              </a:rPr>
              <a:t>7. </a:t>
            </a:r>
            <a:r>
              <a:rPr lang="es-CO" sz="1400" dirty="0" smtClean="0">
                <a:latin typeface="ArialMT"/>
              </a:rPr>
              <a:t> Valor </a:t>
            </a:r>
            <a:r>
              <a:rPr lang="es-CO" sz="1400" dirty="0">
                <a:latin typeface="ArialMT"/>
              </a:rPr>
              <a:t>de los bonos electrónicos o de papel de servicio, cheques, tarjetas, vales, etc.</a:t>
            </a:r>
          </a:p>
          <a:p>
            <a:pPr algn="just"/>
            <a:r>
              <a:rPr lang="es-CO" sz="1400" dirty="0" smtClean="0">
                <a:latin typeface="ArialMT"/>
              </a:rPr>
              <a:t>Los </a:t>
            </a:r>
            <a:r>
              <a:rPr lang="es-CO" sz="1400" dirty="0">
                <a:latin typeface="ArialMT"/>
              </a:rPr>
              <a:t>bonos electrónicos o de papel de servicio, cheques, tarjetas, vales se clasifican según su utilización, así:</a:t>
            </a:r>
          </a:p>
          <a:p>
            <a:pPr algn="just"/>
            <a:endParaRPr lang="es-CO" sz="1400" dirty="0">
              <a:latin typeface="ArialMT"/>
            </a:endParaRPr>
          </a:p>
          <a:p>
            <a:pPr marL="285750" indent="-285750">
              <a:buFont typeface="Wingdings" panose="05000000000000000000" pitchFamily="2" charset="2"/>
              <a:buChar char="ü"/>
            </a:pPr>
            <a:r>
              <a:rPr lang="es-CO" sz="1400" dirty="0" smtClean="0">
                <a:latin typeface="ArialMT"/>
              </a:rPr>
              <a:t>Alimentación </a:t>
            </a:r>
            <a:r>
              <a:rPr lang="es-CO" sz="1400" dirty="0">
                <a:latin typeface="ArialMT"/>
              </a:rPr>
              <a:t>(hipermercados, supermercados, restaurantes, cadenas de comidas rápidas)</a:t>
            </a:r>
          </a:p>
          <a:p>
            <a:pPr marL="285750" indent="-285750" algn="just">
              <a:buFont typeface="Wingdings" panose="05000000000000000000" pitchFamily="2" charset="2"/>
              <a:buChar char="ü"/>
            </a:pPr>
            <a:r>
              <a:rPr lang="es-CO" sz="1400" dirty="0" smtClean="0">
                <a:latin typeface="ArialMT"/>
              </a:rPr>
              <a:t>Compra </a:t>
            </a:r>
            <a:r>
              <a:rPr lang="es-CO" sz="1400" dirty="0">
                <a:latin typeface="ArialMT"/>
              </a:rPr>
              <a:t>de gasolina</a:t>
            </a:r>
            <a:r>
              <a:rPr lang="es-CO" sz="1400" dirty="0" smtClean="0">
                <a:latin typeface="ArialMT"/>
              </a:rPr>
              <a:t>.</a:t>
            </a:r>
          </a:p>
          <a:p>
            <a:pPr marL="285750" indent="-285750" algn="just">
              <a:buFont typeface="Wingdings" panose="05000000000000000000" pitchFamily="2" charset="2"/>
              <a:buChar char="ü"/>
            </a:pPr>
            <a:r>
              <a:rPr lang="es-CO" sz="1400" dirty="0" smtClean="0">
                <a:latin typeface="ArialMT"/>
              </a:rPr>
              <a:t>Compra </a:t>
            </a:r>
            <a:r>
              <a:rPr lang="es-CO" sz="1400" dirty="0">
                <a:latin typeface="ArialMT"/>
              </a:rPr>
              <a:t>de útiles escolares</a:t>
            </a:r>
            <a:r>
              <a:rPr lang="es-CO" sz="1400" dirty="0" smtClean="0">
                <a:latin typeface="ArialMT"/>
              </a:rPr>
              <a:t>.</a:t>
            </a:r>
          </a:p>
          <a:p>
            <a:pPr marL="285750" indent="-285750" algn="just">
              <a:buFont typeface="Wingdings" panose="05000000000000000000" pitchFamily="2" charset="2"/>
              <a:buChar char="ü"/>
            </a:pPr>
            <a:r>
              <a:rPr lang="es-CO" sz="1400" dirty="0" smtClean="0">
                <a:latin typeface="ArialMT"/>
              </a:rPr>
              <a:t>Compra </a:t>
            </a:r>
            <a:r>
              <a:rPr lang="es-CO" sz="1400" dirty="0">
                <a:latin typeface="ArialMT"/>
              </a:rPr>
              <a:t>de calzado y prendas de vestir.		</a:t>
            </a:r>
            <a:endParaRPr lang="es-CO" sz="1400" dirty="0" smtClean="0">
              <a:latin typeface="ArialMT"/>
            </a:endParaRPr>
          </a:p>
          <a:p>
            <a:pPr marL="285750" indent="-285750" algn="just">
              <a:buFont typeface="Wingdings" panose="05000000000000000000" pitchFamily="2" charset="2"/>
              <a:buChar char="ü"/>
            </a:pPr>
            <a:r>
              <a:rPr lang="es-CO" sz="1400" dirty="0" smtClean="0">
                <a:latin typeface="ArialMT"/>
              </a:rPr>
              <a:t>Otros </a:t>
            </a:r>
            <a:r>
              <a:rPr lang="es-CO" sz="1400" dirty="0">
                <a:latin typeface="ArialMT"/>
              </a:rPr>
              <a:t>(fines diferentes de los anteriores)</a:t>
            </a:r>
            <a:endParaRPr lang="es-CO" sz="1400" dirty="0"/>
          </a:p>
        </p:txBody>
      </p:sp>
      <p:pic>
        <p:nvPicPr>
          <p:cNvPr id="15" name="Imagen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6612" y="30777"/>
            <a:ext cx="1981746" cy="1456830"/>
          </a:xfrm>
          <a:prstGeom prst="rect">
            <a:avLst/>
          </a:prstGeom>
        </p:spPr>
      </p:pic>
    </p:spTree>
    <p:extLst>
      <p:ext uri="{BB962C8B-B14F-4D97-AF65-F5344CB8AC3E}">
        <p14:creationId xmlns:p14="http://schemas.microsoft.com/office/powerpoint/2010/main" val="12977175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a 11"/>
          <p:cNvGraphicFramePr/>
          <p:nvPr>
            <p:extLst/>
          </p:nvPr>
        </p:nvGraphicFramePr>
        <p:xfrm>
          <a:off x="2545517" y="348146"/>
          <a:ext cx="9328034" cy="10166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Circular 16"/>
          <p:cNvSpPr/>
          <p:nvPr/>
        </p:nvSpPr>
        <p:spPr>
          <a:xfrm>
            <a:off x="186030" y="1839696"/>
            <a:ext cx="4772118" cy="4772118"/>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Circular 8"/>
          <p:cNvSpPr/>
          <p:nvPr/>
        </p:nvSpPr>
        <p:spPr>
          <a:xfrm>
            <a:off x="1258130" y="4225755"/>
            <a:ext cx="2266756" cy="2266756"/>
          </a:xfrm>
          <a:prstGeom prst="pie">
            <a:avLst>
              <a:gd name="adj1" fmla="val 5400000"/>
              <a:gd name="adj2" fmla="val 1620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7" name="Grupo 6"/>
          <p:cNvGrpSpPr/>
          <p:nvPr/>
        </p:nvGrpSpPr>
        <p:grpSpPr>
          <a:xfrm>
            <a:off x="2618082" y="1839697"/>
            <a:ext cx="8143189" cy="4772118"/>
            <a:chOff x="1374347" y="109184"/>
            <a:chExt cx="8143189" cy="4772118"/>
          </a:xfrm>
        </p:grpSpPr>
        <p:sp>
          <p:nvSpPr>
            <p:cNvPr id="10" name="Rectángulo 9"/>
            <p:cNvSpPr/>
            <p:nvPr/>
          </p:nvSpPr>
          <p:spPr>
            <a:xfrm>
              <a:off x="1387995" y="109184"/>
              <a:ext cx="8129541" cy="477211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Rectángulo 10"/>
            <p:cNvSpPr/>
            <p:nvPr/>
          </p:nvSpPr>
          <p:spPr>
            <a:xfrm>
              <a:off x="1374347" y="955346"/>
              <a:ext cx="8129541" cy="226675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060" tIns="99060" rIns="99060" bIns="99060" numCol="1" spcCol="1270" anchor="ctr" anchorCtr="0">
              <a:noAutofit/>
            </a:bodyPr>
            <a:lstStyle/>
            <a:p>
              <a:pPr algn="just"/>
              <a:endParaRPr lang="es-CO" b="1" dirty="0">
                <a:latin typeface="ArialMT"/>
              </a:endParaRPr>
            </a:p>
          </p:txBody>
        </p:sp>
      </p:grpSp>
      <p:sp>
        <p:nvSpPr>
          <p:cNvPr id="3" name="Rectángulo 2"/>
          <p:cNvSpPr/>
          <p:nvPr/>
        </p:nvSpPr>
        <p:spPr>
          <a:xfrm>
            <a:off x="2847829" y="1858513"/>
            <a:ext cx="7729186" cy="523220"/>
          </a:xfrm>
          <a:prstGeom prst="rect">
            <a:avLst/>
          </a:prstGeom>
        </p:spPr>
        <p:txBody>
          <a:bodyPr wrap="square">
            <a:spAutoFit/>
          </a:bodyPr>
          <a:lstStyle/>
          <a:p>
            <a:pPr algn="ctr"/>
            <a:r>
              <a:rPr lang="es-CO" sz="1400" b="1" dirty="0">
                <a:latin typeface="Arial" panose="020B0604020202020204" pitchFamily="34" charset="0"/>
              </a:rPr>
              <a:t>INFORMACION POR LA COMPRA DE BONOS ELECTRÓNICOS O PAPEL DE SERVICIO, CHEQUES O VALES PARA BENEFICIO DE LOS TRABAJADORES</a:t>
            </a:r>
            <a:endParaRPr lang="es-CO" sz="1400" dirty="0"/>
          </a:p>
        </p:txBody>
      </p:sp>
      <p:sp>
        <p:nvSpPr>
          <p:cNvPr id="13" name="Rectángulo 12"/>
          <p:cNvSpPr/>
          <p:nvPr/>
        </p:nvSpPr>
        <p:spPr>
          <a:xfrm>
            <a:off x="2938864" y="2387181"/>
            <a:ext cx="7487976" cy="1015663"/>
          </a:xfrm>
          <a:prstGeom prst="rect">
            <a:avLst/>
          </a:prstGeom>
        </p:spPr>
        <p:txBody>
          <a:bodyPr wrap="square">
            <a:spAutoFit/>
          </a:bodyPr>
          <a:lstStyle/>
          <a:p>
            <a:pPr algn="just"/>
            <a:r>
              <a:rPr lang="es-CO" sz="1500" b="1" dirty="0">
                <a:latin typeface="Arial" panose="020B0604020202020204" pitchFamily="34" charset="0"/>
              </a:rPr>
              <a:t>Art 31. </a:t>
            </a:r>
            <a:r>
              <a:rPr lang="es-CO" sz="1500" dirty="0">
                <a:latin typeface="ArialMT"/>
              </a:rPr>
              <a:t>Las personas jurídicas, que hayan adquirido bonos electrónicos o de papel de servicio, cheques, tarjetas, vales, etc., para beneficio de sus trabajadores (personas naturales calificadas en la categoría de empleados), deberán informar, según lo dispuesto en el Art. 631- 3 del E.T., conforme con los parámetros establecidos.</a:t>
            </a:r>
            <a:endParaRPr lang="es-CO" sz="1500" dirty="0"/>
          </a:p>
        </p:txBody>
      </p:sp>
      <p:sp>
        <p:nvSpPr>
          <p:cNvPr id="14" name="Rectángulo 13"/>
          <p:cNvSpPr/>
          <p:nvPr/>
        </p:nvSpPr>
        <p:spPr>
          <a:xfrm>
            <a:off x="2727026" y="3334604"/>
            <a:ext cx="7970792" cy="3323987"/>
          </a:xfrm>
          <a:prstGeom prst="rect">
            <a:avLst/>
          </a:prstGeom>
        </p:spPr>
        <p:txBody>
          <a:bodyPr wrap="square">
            <a:spAutoFit/>
          </a:bodyPr>
          <a:lstStyle/>
          <a:p>
            <a:r>
              <a:rPr lang="es-CO" sz="1400" dirty="0">
                <a:latin typeface="ArialMT"/>
              </a:rPr>
              <a:t>1</a:t>
            </a:r>
            <a:r>
              <a:rPr lang="es-CO" sz="1400" dirty="0" smtClean="0">
                <a:latin typeface="ArialMT"/>
              </a:rPr>
              <a:t>. Tipo </a:t>
            </a:r>
            <a:r>
              <a:rPr lang="es-CO" sz="1400" dirty="0">
                <a:latin typeface="ArialMT"/>
              </a:rPr>
              <a:t>de documento del beneficiario</a:t>
            </a:r>
          </a:p>
          <a:p>
            <a:r>
              <a:rPr lang="es-CO" sz="1400" dirty="0">
                <a:latin typeface="ArialMT"/>
              </a:rPr>
              <a:t>2. </a:t>
            </a:r>
            <a:r>
              <a:rPr lang="es-CO" sz="1400" dirty="0" smtClean="0">
                <a:latin typeface="ArialMT"/>
              </a:rPr>
              <a:t> Número </a:t>
            </a:r>
            <a:r>
              <a:rPr lang="es-CO" sz="1400" dirty="0">
                <a:latin typeface="ArialMT"/>
              </a:rPr>
              <a:t>de identificación del beneficiario</a:t>
            </a:r>
          </a:p>
          <a:p>
            <a:r>
              <a:rPr lang="es-CO" sz="1400" dirty="0">
                <a:latin typeface="ArialMT"/>
              </a:rPr>
              <a:t>3. </a:t>
            </a:r>
            <a:r>
              <a:rPr lang="es-CO" sz="1400" dirty="0" smtClean="0">
                <a:latin typeface="ArialMT"/>
              </a:rPr>
              <a:t> Apellidos </a:t>
            </a:r>
            <a:r>
              <a:rPr lang="es-CO" sz="1400" dirty="0">
                <a:latin typeface="ArialMT"/>
              </a:rPr>
              <a:t>y Nombres del Beneficiario.</a:t>
            </a:r>
          </a:p>
          <a:p>
            <a:r>
              <a:rPr lang="es-CO" sz="1400" dirty="0">
                <a:latin typeface="ArialMT"/>
              </a:rPr>
              <a:t>4</a:t>
            </a:r>
            <a:r>
              <a:rPr lang="es-CO" sz="1400" dirty="0" smtClean="0">
                <a:latin typeface="ArialMT"/>
              </a:rPr>
              <a:t>.  Dirección </a:t>
            </a:r>
            <a:r>
              <a:rPr lang="es-CO" sz="1400" dirty="0">
                <a:latin typeface="ArialMT"/>
              </a:rPr>
              <a:t>del Beneficiario</a:t>
            </a:r>
          </a:p>
          <a:p>
            <a:r>
              <a:rPr lang="es-CO" sz="1400" dirty="0">
                <a:latin typeface="ArialMT"/>
              </a:rPr>
              <a:t>5. </a:t>
            </a:r>
            <a:r>
              <a:rPr lang="es-CO" sz="1400" dirty="0" smtClean="0">
                <a:latin typeface="ArialMT"/>
              </a:rPr>
              <a:t> Correo </a:t>
            </a:r>
            <a:r>
              <a:rPr lang="es-CO" sz="1400" dirty="0">
                <a:latin typeface="ArialMT"/>
              </a:rPr>
              <a:t>Electrónico</a:t>
            </a:r>
          </a:p>
          <a:p>
            <a:r>
              <a:rPr lang="es-CO" sz="1400" dirty="0">
                <a:latin typeface="ArialMT"/>
              </a:rPr>
              <a:t>6. </a:t>
            </a:r>
            <a:r>
              <a:rPr lang="es-CO" sz="1400" dirty="0" smtClean="0">
                <a:latin typeface="ArialMT"/>
              </a:rPr>
              <a:t> Clase </a:t>
            </a:r>
            <a:r>
              <a:rPr lang="es-CO" sz="1400" dirty="0">
                <a:latin typeface="ArialMT"/>
              </a:rPr>
              <a:t>de bonos electrónicos o de papel de servicio, cheques, tarjetas, vales, etc.</a:t>
            </a:r>
          </a:p>
          <a:p>
            <a:r>
              <a:rPr lang="es-CO" sz="1400" dirty="0">
                <a:latin typeface="ArialMT"/>
              </a:rPr>
              <a:t>7. </a:t>
            </a:r>
            <a:r>
              <a:rPr lang="es-CO" sz="1400" dirty="0" smtClean="0">
                <a:latin typeface="ArialMT"/>
              </a:rPr>
              <a:t> Valor </a:t>
            </a:r>
            <a:r>
              <a:rPr lang="es-CO" sz="1400" dirty="0">
                <a:latin typeface="ArialMT"/>
              </a:rPr>
              <a:t>de los bonos electrónicos o de papel de servicio, cheques, tarjetas, vales, etc.</a:t>
            </a:r>
          </a:p>
          <a:p>
            <a:pPr algn="just"/>
            <a:r>
              <a:rPr lang="es-CO" sz="1400" dirty="0" smtClean="0">
                <a:latin typeface="ArialMT"/>
              </a:rPr>
              <a:t>Los </a:t>
            </a:r>
            <a:r>
              <a:rPr lang="es-CO" sz="1400" dirty="0">
                <a:latin typeface="ArialMT"/>
              </a:rPr>
              <a:t>bonos electrónicos o de papel de servicio, cheques, tarjetas, vales se clasifican según su utilización, así:</a:t>
            </a:r>
          </a:p>
          <a:p>
            <a:pPr algn="just"/>
            <a:endParaRPr lang="es-CO" sz="1400" dirty="0">
              <a:latin typeface="ArialMT"/>
            </a:endParaRPr>
          </a:p>
          <a:p>
            <a:pPr marL="285750" indent="-285750">
              <a:buFont typeface="Wingdings" panose="05000000000000000000" pitchFamily="2" charset="2"/>
              <a:buChar char="ü"/>
            </a:pPr>
            <a:r>
              <a:rPr lang="es-CO" sz="1400" dirty="0" smtClean="0">
                <a:latin typeface="ArialMT"/>
              </a:rPr>
              <a:t>Alimentación </a:t>
            </a:r>
            <a:r>
              <a:rPr lang="es-CO" sz="1400" dirty="0">
                <a:latin typeface="ArialMT"/>
              </a:rPr>
              <a:t>(hipermercados, supermercados, restaurantes, cadenas de comidas rápidas)</a:t>
            </a:r>
          </a:p>
          <a:p>
            <a:pPr marL="285750" indent="-285750" algn="just">
              <a:buFont typeface="Wingdings" panose="05000000000000000000" pitchFamily="2" charset="2"/>
              <a:buChar char="ü"/>
            </a:pPr>
            <a:r>
              <a:rPr lang="es-CO" sz="1400" dirty="0" smtClean="0">
                <a:latin typeface="ArialMT"/>
              </a:rPr>
              <a:t>Compra </a:t>
            </a:r>
            <a:r>
              <a:rPr lang="es-CO" sz="1400" dirty="0">
                <a:latin typeface="ArialMT"/>
              </a:rPr>
              <a:t>de gasolina</a:t>
            </a:r>
            <a:r>
              <a:rPr lang="es-CO" sz="1400" dirty="0" smtClean="0">
                <a:latin typeface="ArialMT"/>
              </a:rPr>
              <a:t>.</a:t>
            </a:r>
          </a:p>
          <a:p>
            <a:pPr marL="285750" indent="-285750" algn="just">
              <a:buFont typeface="Wingdings" panose="05000000000000000000" pitchFamily="2" charset="2"/>
              <a:buChar char="ü"/>
            </a:pPr>
            <a:r>
              <a:rPr lang="es-CO" sz="1400" dirty="0" smtClean="0">
                <a:latin typeface="ArialMT"/>
              </a:rPr>
              <a:t>Compra </a:t>
            </a:r>
            <a:r>
              <a:rPr lang="es-CO" sz="1400" dirty="0">
                <a:latin typeface="ArialMT"/>
              </a:rPr>
              <a:t>de útiles escolares</a:t>
            </a:r>
            <a:r>
              <a:rPr lang="es-CO" sz="1400" dirty="0" smtClean="0">
                <a:latin typeface="ArialMT"/>
              </a:rPr>
              <a:t>.</a:t>
            </a:r>
          </a:p>
          <a:p>
            <a:pPr marL="285750" indent="-285750" algn="just">
              <a:buFont typeface="Wingdings" panose="05000000000000000000" pitchFamily="2" charset="2"/>
              <a:buChar char="ü"/>
            </a:pPr>
            <a:r>
              <a:rPr lang="es-CO" sz="1400" dirty="0" smtClean="0">
                <a:latin typeface="ArialMT"/>
              </a:rPr>
              <a:t>Compra </a:t>
            </a:r>
            <a:r>
              <a:rPr lang="es-CO" sz="1400" dirty="0">
                <a:latin typeface="ArialMT"/>
              </a:rPr>
              <a:t>de calzado y prendas de vestir.		</a:t>
            </a:r>
            <a:endParaRPr lang="es-CO" sz="1400" dirty="0" smtClean="0">
              <a:latin typeface="ArialMT"/>
            </a:endParaRPr>
          </a:p>
          <a:p>
            <a:pPr marL="285750" indent="-285750" algn="just">
              <a:buFont typeface="Wingdings" panose="05000000000000000000" pitchFamily="2" charset="2"/>
              <a:buChar char="ü"/>
            </a:pPr>
            <a:r>
              <a:rPr lang="es-CO" sz="1400" dirty="0" smtClean="0">
                <a:latin typeface="ArialMT"/>
              </a:rPr>
              <a:t>Otros </a:t>
            </a:r>
            <a:r>
              <a:rPr lang="es-CO" sz="1400" dirty="0">
                <a:latin typeface="ArialMT"/>
              </a:rPr>
              <a:t>(fines diferentes de los anteriores)</a:t>
            </a:r>
            <a:endParaRPr lang="es-CO" sz="1400" dirty="0"/>
          </a:p>
        </p:txBody>
      </p:sp>
      <p:pic>
        <p:nvPicPr>
          <p:cNvPr id="15" name="Imagen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6612" y="30777"/>
            <a:ext cx="1981746" cy="1456830"/>
          </a:xfrm>
          <a:prstGeom prst="rect">
            <a:avLst/>
          </a:prstGeom>
        </p:spPr>
      </p:pic>
    </p:spTree>
    <p:extLst>
      <p:ext uri="{BB962C8B-B14F-4D97-AF65-F5344CB8AC3E}">
        <p14:creationId xmlns:p14="http://schemas.microsoft.com/office/powerpoint/2010/main" val="415234939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1833</TotalTime>
  <Words>1066</Words>
  <Application>Microsoft Office PowerPoint</Application>
  <PresentationFormat>Panorámica</PresentationFormat>
  <Paragraphs>119</Paragraphs>
  <Slides>37</Slides>
  <Notes>20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37</vt:i4>
      </vt:variant>
    </vt:vector>
  </HeadingPairs>
  <TitlesOfParts>
    <vt:vector size="43" baseType="lpstr">
      <vt:lpstr>Arial</vt:lpstr>
      <vt:lpstr>ArialMT</vt:lpstr>
      <vt:lpstr>Calibri</vt:lpstr>
      <vt:lpstr>Calibri Light</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Módulo de Selección</dc:title>
  <dc:creator>estefania.quinchia</dc:creator>
  <cp:lastModifiedBy>angela.pemberty</cp:lastModifiedBy>
  <cp:revision>142</cp:revision>
  <dcterms:created xsi:type="dcterms:W3CDTF">2015-10-01T15:17:19Z</dcterms:created>
  <dcterms:modified xsi:type="dcterms:W3CDTF">2017-04-26T14:53:58Z</dcterms:modified>
</cp:coreProperties>
</file>